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Bebas Neue" panose="020B0606020202050201" pitchFamily="34" charset="0"/>
      <p:regular r:id="rId10"/>
    </p:embeddedFont>
    <p:embeddedFont>
      <p:font typeface="Montserrat Alternates" panose="020B0604020202020204" charset="0"/>
      <p:regular r:id="rId11"/>
      <p:bold r:id="rId12"/>
      <p:italic r:id="rId13"/>
      <p:boldItalic r:id="rId14"/>
    </p:embeddedFont>
    <p:embeddedFont>
      <p:font typeface="Nunito Light" pitchFamily="2" charset="0"/>
      <p:regular r:id="rId15"/>
      <p:italic r:id="rId16"/>
    </p:embeddedFont>
    <p:embeddedFont>
      <p:font typeface="PT Sans" panose="020B0503020203020204" pitchFamily="34" charset="0"/>
      <p:regular r:id="rId17"/>
      <p:bold r:id="rId18"/>
      <p:italic r:id="rId19"/>
      <p:boldItalic r:id="rId20"/>
    </p:embeddedFont>
    <p:embeddedFont>
      <p:font typeface="Rubik" panose="020B0604020202020204" charset="-79"/>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g2y0lARMT7JzdxXA9YM6HyKXGj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24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89cfe4abd2_1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89cfe4abd2_1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58"/>
          <p:cNvSpPr/>
          <p:nvPr/>
        </p:nvSpPr>
        <p:spPr>
          <a:xfrm>
            <a:off x="-535050" y="-512625"/>
            <a:ext cx="1938950" cy="193895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58"/>
          <p:cNvSpPr/>
          <p:nvPr/>
        </p:nvSpPr>
        <p:spPr>
          <a:xfrm>
            <a:off x="7622975" y="-238850"/>
            <a:ext cx="1938950" cy="193895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8"/>
          <p:cNvSpPr/>
          <p:nvPr/>
        </p:nvSpPr>
        <p:spPr>
          <a:xfrm>
            <a:off x="5051675" y="3888750"/>
            <a:ext cx="1938950" cy="193895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8"/>
          <p:cNvSpPr/>
          <p:nvPr/>
        </p:nvSpPr>
        <p:spPr>
          <a:xfrm>
            <a:off x="467520" y="4734200"/>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58"/>
          <p:cNvSpPr/>
          <p:nvPr/>
        </p:nvSpPr>
        <p:spPr>
          <a:xfrm>
            <a:off x="0" y="1309650"/>
            <a:ext cx="303300" cy="25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8"/>
          <p:cNvSpPr/>
          <p:nvPr/>
        </p:nvSpPr>
        <p:spPr>
          <a:xfrm>
            <a:off x="8840700" y="1309650"/>
            <a:ext cx="303300" cy="25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8"/>
          <p:cNvSpPr txBox="1">
            <a:spLocks noGrp="1"/>
          </p:cNvSpPr>
          <p:nvPr>
            <p:ph type="ctrTitle"/>
          </p:nvPr>
        </p:nvSpPr>
        <p:spPr>
          <a:xfrm>
            <a:off x="713225" y="1342825"/>
            <a:ext cx="5847900" cy="193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5200"/>
              <a:buNone/>
              <a:defRPr sz="9600" b="1">
                <a:solidFill>
                  <a:schemeClr val="accent4"/>
                </a:solidFill>
              </a:defRPr>
            </a:lvl1pPr>
            <a:lvl2pPr lvl="1" algn="ctr">
              <a:lnSpc>
                <a:spcPct val="100000"/>
              </a:lnSpc>
              <a:spcBef>
                <a:spcPts val="0"/>
              </a:spcBef>
              <a:spcAft>
                <a:spcPts val="0"/>
              </a:spcAft>
              <a:buClr>
                <a:schemeClr val="accent4"/>
              </a:buClr>
              <a:buSzPts val="5200"/>
              <a:buNone/>
              <a:defRPr sz="5200">
                <a:solidFill>
                  <a:schemeClr val="accent4"/>
                </a:solidFill>
              </a:defRPr>
            </a:lvl2pPr>
            <a:lvl3pPr lvl="2" algn="ctr">
              <a:lnSpc>
                <a:spcPct val="100000"/>
              </a:lnSpc>
              <a:spcBef>
                <a:spcPts val="0"/>
              </a:spcBef>
              <a:spcAft>
                <a:spcPts val="0"/>
              </a:spcAft>
              <a:buClr>
                <a:schemeClr val="accent4"/>
              </a:buClr>
              <a:buSzPts val="5200"/>
              <a:buNone/>
              <a:defRPr sz="5200">
                <a:solidFill>
                  <a:schemeClr val="accent4"/>
                </a:solidFill>
              </a:defRPr>
            </a:lvl3pPr>
            <a:lvl4pPr lvl="3" algn="ctr">
              <a:lnSpc>
                <a:spcPct val="100000"/>
              </a:lnSpc>
              <a:spcBef>
                <a:spcPts val="0"/>
              </a:spcBef>
              <a:spcAft>
                <a:spcPts val="0"/>
              </a:spcAft>
              <a:buClr>
                <a:schemeClr val="accent4"/>
              </a:buClr>
              <a:buSzPts val="5200"/>
              <a:buNone/>
              <a:defRPr sz="5200">
                <a:solidFill>
                  <a:schemeClr val="accent4"/>
                </a:solidFill>
              </a:defRPr>
            </a:lvl4pPr>
            <a:lvl5pPr lvl="4" algn="ctr">
              <a:lnSpc>
                <a:spcPct val="100000"/>
              </a:lnSpc>
              <a:spcBef>
                <a:spcPts val="0"/>
              </a:spcBef>
              <a:spcAft>
                <a:spcPts val="0"/>
              </a:spcAft>
              <a:buClr>
                <a:schemeClr val="accent4"/>
              </a:buClr>
              <a:buSzPts val="5200"/>
              <a:buNone/>
              <a:defRPr sz="5200">
                <a:solidFill>
                  <a:schemeClr val="accent4"/>
                </a:solidFill>
              </a:defRPr>
            </a:lvl5pPr>
            <a:lvl6pPr lvl="5" algn="ctr">
              <a:lnSpc>
                <a:spcPct val="100000"/>
              </a:lnSpc>
              <a:spcBef>
                <a:spcPts val="0"/>
              </a:spcBef>
              <a:spcAft>
                <a:spcPts val="0"/>
              </a:spcAft>
              <a:buClr>
                <a:schemeClr val="accent4"/>
              </a:buClr>
              <a:buSzPts val="5200"/>
              <a:buNone/>
              <a:defRPr sz="5200">
                <a:solidFill>
                  <a:schemeClr val="accent4"/>
                </a:solidFill>
              </a:defRPr>
            </a:lvl6pPr>
            <a:lvl7pPr lvl="6" algn="ctr">
              <a:lnSpc>
                <a:spcPct val="100000"/>
              </a:lnSpc>
              <a:spcBef>
                <a:spcPts val="0"/>
              </a:spcBef>
              <a:spcAft>
                <a:spcPts val="0"/>
              </a:spcAft>
              <a:buClr>
                <a:schemeClr val="accent4"/>
              </a:buClr>
              <a:buSzPts val="5200"/>
              <a:buNone/>
              <a:defRPr sz="5200">
                <a:solidFill>
                  <a:schemeClr val="accent4"/>
                </a:solidFill>
              </a:defRPr>
            </a:lvl7pPr>
            <a:lvl8pPr lvl="7" algn="ctr">
              <a:lnSpc>
                <a:spcPct val="100000"/>
              </a:lnSpc>
              <a:spcBef>
                <a:spcPts val="0"/>
              </a:spcBef>
              <a:spcAft>
                <a:spcPts val="0"/>
              </a:spcAft>
              <a:buClr>
                <a:schemeClr val="accent4"/>
              </a:buClr>
              <a:buSzPts val="5200"/>
              <a:buNone/>
              <a:defRPr sz="5200">
                <a:solidFill>
                  <a:schemeClr val="accent4"/>
                </a:solidFill>
              </a:defRPr>
            </a:lvl8pPr>
            <a:lvl9pPr lvl="8" algn="ctr">
              <a:lnSpc>
                <a:spcPct val="100000"/>
              </a:lnSpc>
              <a:spcBef>
                <a:spcPts val="0"/>
              </a:spcBef>
              <a:spcAft>
                <a:spcPts val="0"/>
              </a:spcAft>
              <a:buClr>
                <a:schemeClr val="accent4"/>
              </a:buClr>
              <a:buSzPts val="5200"/>
              <a:buNone/>
              <a:defRPr sz="5200">
                <a:solidFill>
                  <a:schemeClr val="accent4"/>
                </a:solidFill>
              </a:defRPr>
            </a:lvl9pPr>
          </a:lstStyle>
          <a:p>
            <a:endParaRPr/>
          </a:p>
        </p:txBody>
      </p:sp>
      <p:sp>
        <p:nvSpPr>
          <p:cNvPr id="16" name="Google Shape;16;p58"/>
          <p:cNvSpPr txBox="1">
            <a:spLocks noGrp="1"/>
          </p:cNvSpPr>
          <p:nvPr>
            <p:ph type="subTitle" idx="1"/>
          </p:nvPr>
        </p:nvSpPr>
        <p:spPr>
          <a:xfrm>
            <a:off x="713225" y="3358050"/>
            <a:ext cx="4019100" cy="475800"/>
          </a:xfrm>
          <a:prstGeom prst="rect">
            <a:avLst/>
          </a:prstGeom>
          <a:solidFill>
            <a:schemeClr val="dk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7"/>
        <p:cNvGrpSpPr/>
        <p:nvPr/>
      </p:nvGrpSpPr>
      <p:grpSpPr>
        <a:xfrm>
          <a:off x="0" y="0"/>
          <a:ext cx="0" cy="0"/>
          <a:chOff x="0" y="0"/>
          <a:chExt cx="0" cy="0"/>
        </a:xfrm>
      </p:grpSpPr>
      <p:sp>
        <p:nvSpPr>
          <p:cNvPr id="98" name="Google Shape;98;p67"/>
          <p:cNvSpPr/>
          <p:nvPr/>
        </p:nvSpPr>
        <p:spPr>
          <a:xfrm rot="10800000" flipH="1">
            <a:off x="-670925" y="-28887"/>
            <a:ext cx="1938950" cy="193895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67"/>
          <p:cNvSpPr/>
          <p:nvPr/>
        </p:nvSpPr>
        <p:spPr>
          <a:xfrm rot="10800000" flipH="1">
            <a:off x="8152595" y="4376172"/>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7"/>
          <p:cNvSpPr/>
          <p:nvPr/>
        </p:nvSpPr>
        <p:spPr>
          <a:xfrm rot="10800000" flipH="1">
            <a:off x="906045" y="4404397"/>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7"/>
          <p:cNvSpPr/>
          <p:nvPr/>
        </p:nvSpPr>
        <p:spPr>
          <a:xfrm rot="10800000" flipH="1">
            <a:off x="8613520" y="1055497"/>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7"/>
          <p:cNvSpPr/>
          <p:nvPr/>
        </p:nvSpPr>
        <p:spPr>
          <a:xfrm rot="10800000" flipH="1">
            <a:off x="1054945" y="558222"/>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67"/>
          <p:cNvSpPr/>
          <p:nvPr/>
        </p:nvSpPr>
        <p:spPr>
          <a:xfrm rot="10800000" flipH="1">
            <a:off x="7867497" y="189173"/>
            <a:ext cx="1021827" cy="1021827"/>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7"/>
          <p:cNvSpPr/>
          <p:nvPr/>
        </p:nvSpPr>
        <p:spPr>
          <a:xfrm rot="10800000" flipH="1">
            <a:off x="5115295" y="4612772"/>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7"/>
          <p:cNvSpPr txBox="1">
            <a:spLocks noGrp="1"/>
          </p:cNvSpPr>
          <p:nvPr>
            <p:ph type="title"/>
          </p:nvPr>
        </p:nvSpPr>
        <p:spPr>
          <a:xfrm>
            <a:off x="941825" y="1134788"/>
            <a:ext cx="3714300" cy="207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
        <p:nvSpPr>
          <p:cNvPr id="106" name="Google Shape;106;p67"/>
          <p:cNvSpPr txBox="1">
            <a:spLocks noGrp="1"/>
          </p:cNvSpPr>
          <p:nvPr>
            <p:ph type="subTitle" idx="1"/>
          </p:nvPr>
        </p:nvSpPr>
        <p:spPr>
          <a:xfrm>
            <a:off x="941825" y="3205913"/>
            <a:ext cx="3714300" cy="80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107"/>
        <p:cNvGrpSpPr/>
        <p:nvPr/>
      </p:nvGrpSpPr>
      <p:grpSpPr>
        <a:xfrm>
          <a:off x="0" y="0"/>
          <a:ext cx="0" cy="0"/>
          <a:chOff x="0" y="0"/>
          <a:chExt cx="0" cy="0"/>
        </a:xfrm>
      </p:grpSpPr>
      <p:sp>
        <p:nvSpPr>
          <p:cNvPr id="108" name="Google Shape;108;p68"/>
          <p:cNvSpPr/>
          <p:nvPr/>
        </p:nvSpPr>
        <p:spPr>
          <a:xfrm flipH="1">
            <a:off x="7888385" y="3666250"/>
            <a:ext cx="1591490" cy="159149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8"/>
          <p:cNvSpPr/>
          <p:nvPr/>
        </p:nvSpPr>
        <p:spPr>
          <a:xfrm flipH="1">
            <a:off x="7776977" y="471083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8"/>
          <p:cNvSpPr txBox="1">
            <a:spLocks noGrp="1"/>
          </p:cNvSpPr>
          <p:nvPr>
            <p:ph type="title" hasCustomPrompt="1"/>
          </p:nvPr>
        </p:nvSpPr>
        <p:spPr>
          <a:xfrm>
            <a:off x="1404650" y="1449450"/>
            <a:ext cx="6334500" cy="1545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600"/>
              <a:buNone/>
              <a:defRPr sz="95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1" name="Google Shape;111;p68"/>
          <p:cNvSpPr txBox="1">
            <a:spLocks noGrp="1"/>
          </p:cNvSpPr>
          <p:nvPr>
            <p:ph type="subTitle" idx="1"/>
          </p:nvPr>
        </p:nvSpPr>
        <p:spPr>
          <a:xfrm>
            <a:off x="2559600" y="2918550"/>
            <a:ext cx="4024800" cy="77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900">
                <a:solidFill>
                  <a:schemeClr val="accent4"/>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dk2"/>
        </a:solidFill>
        <a:effectLst/>
      </p:bgPr>
    </p:bg>
    <p:spTree>
      <p:nvGrpSpPr>
        <p:cNvPr id="1" name="Shape 112"/>
        <p:cNvGrpSpPr/>
        <p:nvPr/>
      </p:nvGrpSpPr>
      <p:grpSpPr>
        <a:xfrm>
          <a:off x="0" y="0"/>
          <a:ext cx="0" cy="0"/>
          <a:chOff x="0" y="0"/>
          <a:chExt cx="0" cy="0"/>
        </a:xfrm>
      </p:grpSpPr>
      <p:sp>
        <p:nvSpPr>
          <p:cNvPr id="113" name="Google Shape;113;p69"/>
          <p:cNvSpPr txBox="1">
            <a:spLocks noGrp="1"/>
          </p:cNvSpPr>
          <p:nvPr>
            <p:ph type="title"/>
          </p:nvPr>
        </p:nvSpPr>
        <p:spPr>
          <a:xfrm>
            <a:off x="4133175" y="641000"/>
            <a:ext cx="39255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6000"/>
              <a:buNone/>
              <a:defRPr sz="4500">
                <a:solidFill>
                  <a:schemeClr val="lt2"/>
                </a:solidFill>
              </a:defRPr>
            </a:lvl1pPr>
            <a:lvl2pPr lvl="1" algn="ctr">
              <a:lnSpc>
                <a:spcPct val="100000"/>
              </a:lnSpc>
              <a:spcBef>
                <a:spcPts val="0"/>
              </a:spcBef>
              <a:spcAft>
                <a:spcPts val="0"/>
              </a:spcAft>
              <a:buClr>
                <a:schemeClr val="accent4"/>
              </a:buClr>
              <a:buSzPts val="6000"/>
              <a:buNone/>
              <a:defRPr sz="6000">
                <a:solidFill>
                  <a:schemeClr val="accent4"/>
                </a:solidFill>
              </a:defRPr>
            </a:lvl2pPr>
            <a:lvl3pPr lvl="2" algn="ctr">
              <a:lnSpc>
                <a:spcPct val="100000"/>
              </a:lnSpc>
              <a:spcBef>
                <a:spcPts val="0"/>
              </a:spcBef>
              <a:spcAft>
                <a:spcPts val="0"/>
              </a:spcAft>
              <a:buClr>
                <a:schemeClr val="accent4"/>
              </a:buClr>
              <a:buSzPts val="6000"/>
              <a:buNone/>
              <a:defRPr sz="6000">
                <a:solidFill>
                  <a:schemeClr val="accent4"/>
                </a:solidFill>
              </a:defRPr>
            </a:lvl3pPr>
            <a:lvl4pPr lvl="3" algn="ctr">
              <a:lnSpc>
                <a:spcPct val="100000"/>
              </a:lnSpc>
              <a:spcBef>
                <a:spcPts val="0"/>
              </a:spcBef>
              <a:spcAft>
                <a:spcPts val="0"/>
              </a:spcAft>
              <a:buClr>
                <a:schemeClr val="accent4"/>
              </a:buClr>
              <a:buSzPts val="6000"/>
              <a:buNone/>
              <a:defRPr sz="6000">
                <a:solidFill>
                  <a:schemeClr val="accent4"/>
                </a:solidFill>
              </a:defRPr>
            </a:lvl4pPr>
            <a:lvl5pPr lvl="4" algn="ctr">
              <a:lnSpc>
                <a:spcPct val="100000"/>
              </a:lnSpc>
              <a:spcBef>
                <a:spcPts val="0"/>
              </a:spcBef>
              <a:spcAft>
                <a:spcPts val="0"/>
              </a:spcAft>
              <a:buClr>
                <a:schemeClr val="accent4"/>
              </a:buClr>
              <a:buSzPts val="6000"/>
              <a:buNone/>
              <a:defRPr sz="6000">
                <a:solidFill>
                  <a:schemeClr val="accent4"/>
                </a:solidFill>
              </a:defRPr>
            </a:lvl5pPr>
            <a:lvl6pPr lvl="5" algn="ctr">
              <a:lnSpc>
                <a:spcPct val="100000"/>
              </a:lnSpc>
              <a:spcBef>
                <a:spcPts val="0"/>
              </a:spcBef>
              <a:spcAft>
                <a:spcPts val="0"/>
              </a:spcAft>
              <a:buClr>
                <a:schemeClr val="accent4"/>
              </a:buClr>
              <a:buSzPts val="6000"/>
              <a:buNone/>
              <a:defRPr sz="6000">
                <a:solidFill>
                  <a:schemeClr val="accent4"/>
                </a:solidFill>
              </a:defRPr>
            </a:lvl6pPr>
            <a:lvl7pPr lvl="6" algn="ctr">
              <a:lnSpc>
                <a:spcPct val="100000"/>
              </a:lnSpc>
              <a:spcBef>
                <a:spcPts val="0"/>
              </a:spcBef>
              <a:spcAft>
                <a:spcPts val="0"/>
              </a:spcAft>
              <a:buClr>
                <a:schemeClr val="accent4"/>
              </a:buClr>
              <a:buSzPts val="6000"/>
              <a:buNone/>
              <a:defRPr sz="6000">
                <a:solidFill>
                  <a:schemeClr val="accent4"/>
                </a:solidFill>
              </a:defRPr>
            </a:lvl7pPr>
            <a:lvl8pPr lvl="7" algn="ctr">
              <a:lnSpc>
                <a:spcPct val="100000"/>
              </a:lnSpc>
              <a:spcBef>
                <a:spcPts val="0"/>
              </a:spcBef>
              <a:spcAft>
                <a:spcPts val="0"/>
              </a:spcAft>
              <a:buClr>
                <a:schemeClr val="accent4"/>
              </a:buClr>
              <a:buSzPts val="6000"/>
              <a:buNone/>
              <a:defRPr sz="6000">
                <a:solidFill>
                  <a:schemeClr val="accent4"/>
                </a:solidFill>
              </a:defRPr>
            </a:lvl8pPr>
            <a:lvl9pPr lvl="8" algn="ctr">
              <a:lnSpc>
                <a:spcPct val="100000"/>
              </a:lnSpc>
              <a:spcBef>
                <a:spcPts val="0"/>
              </a:spcBef>
              <a:spcAft>
                <a:spcPts val="0"/>
              </a:spcAft>
              <a:buClr>
                <a:schemeClr val="accent4"/>
              </a:buClr>
              <a:buSzPts val="6000"/>
              <a:buNone/>
              <a:defRPr sz="6000">
                <a:solidFill>
                  <a:schemeClr val="accent4"/>
                </a:solidFill>
              </a:defRPr>
            </a:lvl9pPr>
          </a:lstStyle>
          <a:p>
            <a:endParaRPr/>
          </a:p>
        </p:txBody>
      </p:sp>
      <p:sp>
        <p:nvSpPr>
          <p:cNvPr id="114" name="Google Shape;114;p69"/>
          <p:cNvSpPr txBox="1">
            <a:spLocks noGrp="1"/>
          </p:cNvSpPr>
          <p:nvPr>
            <p:ph type="subTitle" idx="1"/>
          </p:nvPr>
        </p:nvSpPr>
        <p:spPr>
          <a:xfrm>
            <a:off x="4133175" y="1333702"/>
            <a:ext cx="3925500" cy="35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2400"/>
              <a:buFont typeface="PT Sans"/>
              <a:buNone/>
              <a:defRPr sz="1600">
                <a:solidFill>
                  <a:schemeClr val="accent4"/>
                </a:solidFill>
              </a:defRPr>
            </a:lvl1pPr>
            <a:lvl2pPr lvl="1" algn="ctr">
              <a:lnSpc>
                <a:spcPct val="100000"/>
              </a:lnSpc>
              <a:spcBef>
                <a:spcPts val="0"/>
              </a:spcBef>
              <a:spcAft>
                <a:spcPts val="0"/>
              </a:spcAft>
              <a:buClr>
                <a:schemeClr val="accent4"/>
              </a:buClr>
              <a:buSzPts val="2100"/>
              <a:buNone/>
              <a:defRPr sz="2100">
                <a:solidFill>
                  <a:schemeClr val="accent4"/>
                </a:solidFill>
              </a:defRPr>
            </a:lvl2pPr>
            <a:lvl3pPr lvl="2" algn="ctr">
              <a:lnSpc>
                <a:spcPct val="100000"/>
              </a:lnSpc>
              <a:spcBef>
                <a:spcPts val="0"/>
              </a:spcBef>
              <a:spcAft>
                <a:spcPts val="0"/>
              </a:spcAft>
              <a:buClr>
                <a:schemeClr val="accent4"/>
              </a:buClr>
              <a:buSzPts val="2100"/>
              <a:buNone/>
              <a:defRPr sz="2100">
                <a:solidFill>
                  <a:schemeClr val="accent4"/>
                </a:solidFill>
              </a:defRPr>
            </a:lvl3pPr>
            <a:lvl4pPr lvl="3"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4pPr>
            <a:lvl5pPr lvl="4"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5pPr>
            <a:lvl6pPr lvl="5"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6pPr>
            <a:lvl7pPr lvl="6"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7pPr>
            <a:lvl8pPr lvl="7"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8pPr>
            <a:lvl9pPr lvl="8"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9pPr>
          </a:lstStyle>
          <a:p>
            <a:endParaRPr/>
          </a:p>
        </p:txBody>
      </p:sp>
      <p:sp>
        <p:nvSpPr>
          <p:cNvPr id="115" name="Google Shape;115;p69"/>
          <p:cNvSpPr txBox="1">
            <a:spLocks noGrp="1"/>
          </p:cNvSpPr>
          <p:nvPr>
            <p:ph type="title" idx="2"/>
          </p:nvPr>
        </p:nvSpPr>
        <p:spPr>
          <a:xfrm>
            <a:off x="4133175" y="2014911"/>
            <a:ext cx="39255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6000"/>
              <a:buNone/>
              <a:defRPr sz="4500">
                <a:solidFill>
                  <a:schemeClr val="lt2"/>
                </a:solidFill>
              </a:defRPr>
            </a:lvl1pPr>
            <a:lvl2pPr lvl="1" algn="ctr">
              <a:lnSpc>
                <a:spcPct val="100000"/>
              </a:lnSpc>
              <a:spcBef>
                <a:spcPts val="0"/>
              </a:spcBef>
              <a:spcAft>
                <a:spcPts val="0"/>
              </a:spcAft>
              <a:buClr>
                <a:schemeClr val="accent4"/>
              </a:buClr>
              <a:buSzPts val="6000"/>
              <a:buNone/>
              <a:defRPr sz="6000">
                <a:solidFill>
                  <a:schemeClr val="accent4"/>
                </a:solidFill>
              </a:defRPr>
            </a:lvl2pPr>
            <a:lvl3pPr lvl="2" algn="ctr">
              <a:lnSpc>
                <a:spcPct val="100000"/>
              </a:lnSpc>
              <a:spcBef>
                <a:spcPts val="0"/>
              </a:spcBef>
              <a:spcAft>
                <a:spcPts val="0"/>
              </a:spcAft>
              <a:buClr>
                <a:schemeClr val="accent4"/>
              </a:buClr>
              <a:buSzPts val="6000"/>
              <a:buNone/>
              <a:defRPr sz="6000">
                <a:solidFill>
                  <a:schemeClr val="accent4"/>
                </a:solidFill>
              </a:defRPr>
            </a:lvl3pPr>
            <a:lvl4pPr lvl="3" algn="ctr">
              <a:lnSpc>
                <a:spcPct val="100000"/>
              </a:lnSpc>
              <a:spcBef>
                <a:spcPts val="0"/>
              </a:spcBef>
              <a:spcAft>
                <a:spcPts val="0"/>
              </a:spcAft>
              <a:buClr>
                <a:schemeClr val="accent4"/>
              </a:buClr>
              <a:buSzPts val="6000"/>
              <a:buNone/>
              <a:defRPr sz="6000">
                <a:solidFill>
                  <a:schemeClr val="accent4"/>
                </a:solidFill>
              </a:defRPr>
            </a:lvl4pPr>
            <a:lvl5pPr lvl="4" algn="ctr">
              <a:lnSpc>
                <a:spcPct val="100000"/>
              </a:lnSpc>
              <a:spcBef>
                <a:spcPts val="0"/>
              </a:spcBef>
              <a:spcAft>
                <a:spcPts val="0"/>
              </a:spcAft>
              <a:buClr>
                <a:schemeClr val="accent4"/>
              </a:buClr>
              <a:buSzPts val="6000"/>
              <a:buNone/>
              <a:defRPr sz="6000">
                <a:solidFill>
                  <a:schemeClr val="accent4"/>
                </a:solidFill>
              </a:defRPr>
            </a:lvl5pPr>
            <a:lvl6pPr lvl="5" algn="ctr">
              <a:lnSpc>
                <a:spcPct val="100000"/>
              </a:lnSpc>
              <a:spcBef>
                <a:spcPts val="0"/>
              </a:spcBef>
              <a:spcAft>
                <a:spcPts val="0"/>
              </a:spcAft>
              <a:buClr>
                <a:schemeClr val="accent4"/>
              </a:buClr>
              <a:buSzPts val="6000"/>
              <a:buNone/>
              <a:defRPr sz="6000">
                <a:solidFill>
                  <a:schemeClr val="accent4"/>
                </a:solidFill>
              </a:defRPr>
            </a:lvl6pPr>
            <a:lvl7pPr lvl="6" algn="ctr">
              <a:lnSpc>
                <a:spcPct val="100000"/>
              </a:lnSpc>
              <a:spcBef>
                <a:spcPts val="0"/>
              </a:spcBef>
              <a:spcAft>
                <a:spcPts val="0"/>
              </a:spcAft>
              <a:buClr>
                <a:schemeClr val="accent4"/>
              </a:buClr>
              <a:buSzPts val="6000"/>
              <a:buNone/>
              <a:defRPr sz="6000">
                <a:solidFill>
                  <a:schemeClr val="accent4"/>
                </a:solidFill>
              </a:defRPr>
            </a:lvl7pPr>
            <a:lvl8pPr lvl="7" algn="ctr">
              <a:lnSpc>
                <a:spcPct val="100000"/>
              </a:lnSpc>
              <a:spcBef>
                <a:spcPts val="0"/>
              </a:spcBef>
              <a:spcAft>
                <a:spcPts val="0"/>
              </a:spcAft>
              <a:buClr>
                <a:schemeClr val="accent4"/>
              </a:buClr>
              <a:buSzPts val="6000"/>
              <a:buNone/>
              <a:defRPr sz="6000">
                <a:solidFill>
                  <a:schemeClr val="accent4"/>
                </a:solidFill>
              </a:defRPr>
            </a:lvl8pPr>
            <a:lvl9pPr lvl="8" algn="ctr">
              <a:lnSpc>
                <a:spcPct val="100000"/>
              </a:lnSpc>
              <a:spcBef>
                <a:spcPts val="0"/>
              </a:spcBef>
              <a:spcAft>
                <a:spcPts val="0"/>
              </a:spcAft>
              <a:buClr>
                <a:schemeClr val="accent4"/>
              </a:buClr>
              <a:buSzPts val="6000"/>
              <a:buNone/>
              <a:defRPr sz="6000">
                <a:solidFill>
                  <a:schemeClr val="accent4"/>
                </a:solidFill>
              </a:defRPr>
            </a:lvl9pPr>
          </a:lstStyle>
          <a:p>
            <a:endParaRPr/>
          </a:p>
        </p:txBody>
      </p:sp>
      <p:sp>
        <p:nvSpPr>
          <p:cNvPr id="116" name="Google Shape;116;p69"/>
          <p:cNvSpPr txBox="1">
            <a:spLocks noGrp="1"/>
          </p:cNvSpPr>
          <p:nvPr>
            <p:ph type="subTitle" idx="3"/>
          </p:nvPr>
        </p:nvSpPr>
        <p:spPr>
          <a:xfrm>
            <a:off x="4133175" y="2707614"/>
            <a:ext cx="3925500" cy="35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2400"/>
              <a:buFont typeface="PT Sans"/>
              <a:buNone/>
              <a:defRPr sz="1600">
                <a:solidFill>
                  <a:schemeClr val="accent4"/>
                </a:solidFill>
              </a:defRPr>
            </a:lvl1pPr>
            <a:lvl2pPr lvl="1" algn="ctr">
              <a:lnSpc>
                <a:spcPct val="100000"/>
              </a:lnSpc>
              <a:spcBef>
                <a:spcPts val="0"/>
              </a:spcBef>
              <a:spcAft>
                <a:spcPts val="0"/>
              </a:spcAft>
              <a:buClr>
                <a:schemeClr val="accent4"/>
              </a:buClr>
              <a:buSzPts val="2100"/>
              <a:buNone/>
              <a:defRPr sz="2100">
                <a:solidFill>
                  <a:schemeClr val="accent4"/>
                </a:solidFill>
              </a:defRPr>
            </a:lvl2pPr>
            <a:lvl3pPr lvl="2" algn="ctr">
              <a:lnSpc>
                <a:spcPct val="100000"/>
              </a:lnSpc>
              <a:spcBef>
                <a:spcPts val="0"/>
              </a:spcBef>
              <a:spcAft>
                <a:spcPts val="0"/>
              </a:spcAft>
              <a:buClr>
                <a:schemeClr val="accent4"/>
              </a:buClr>
              <a:buSzPts val="2100"/>
              <a:buNone/>
              <a:defRPr sz="2100">
                <a:solidFill>
                  <a:schemeClr val="accent4"/>
                </a:solidFill>
              </a:defRPr>
            </a:lvl3pPr>
            <a:lvl4pPr lvl="3"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4pPr>
            <a:lvl5pPr lvl="4"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5pPr>
            <a:lvl6pPr lvl="5"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6pPr>
            <a:lvl7pPr lvl="6"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7pPr>
            <a:lvl8pPr lvl="7"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8pPr>
            <a:lvl9pPr lvl="8"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9pPr>
          </a:lstStyle>
          <a:p>
            <a:endParaRPr/>
          </a:p>
        </p:txBody>
      </p:sp>
      <p:sp>
        <p:nvSpPr>
          <p:cNvPr id="117" name="Google Shape;117;p69"/>
          <p:cNvSpPr txBox="1">
            <a:spLocks noGrp="1"/>
          </p:cNvSpPr>
          <p:nvPr>
            <p:ph type="title" idx="4"/>
          </p:nvPr>
        </p:nvSpPr>
        <p:spPr>
          <a:xfrm>
            <a:off x="4133175" y="3388821"/>
            <a:ext cx="39255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6000"/>
              <a:buNone/>
              <a:defRPr sz="4500">
                <a:solidFill>
                  <a:schemeClr val="lt2"/>
                </a:solidFill>
              </a:defRPr>
            </a:lvl1pPr>
            <a:lvl2pPr lvl="1" algn="ctr">
              <a:lnSpc>
                <a:spcPct val="100000"/>
              </a:lnSpc>
              <a:spcBef>
                <a:spcPts val="0"/>
              </a:spcBef>
              <a:spcAft>
                <a:spcPts val="0"/>
              </a:spcAft>
              <a:buClr>
                <a:schemeClr val="accent4"/>
              </a:buClr>
              <a:buSzPts val="6000"/>
              <a:buNone/>
              <a:defRPr sz="6000">
                <a:solidFill>
                  <a:schemeClr val="accent4"/>
                </a:solidFill>
              </a:defRPr>
            </a:lvl2pPr>
            <a:lvl3pPr lvl="2" algn="ctr">
              <a:lnSpc>
                <a:spcPct val="100000"/>
              </a:lnSpc>
              <a:spcBef>
                <a:spcPts val="0"/>
              </a:spcBef>
              <a:spcAft>
                <a:spcPts val="0"/>
              </a:spcAft>
              <a:buClr>
                <a:schemeClr val="accent4"/>
              </a:buClr>
              <a:buSzPts val="6000"/>
              <a:buNone/>
              <a:defRPr sz="6000">
                <a:solidFill>
                  <a:schemeClr val="accent4"/>
                </a:solidFill>
              </a:defRPr>
            </a:lvl3pPr>
            <a:lvl4pPr lvl="3" algn="ctr">
              <a:lnSpc>
                <a:spcPct val="100000"/>
              </a:lnSpc>
              <a:spcBef>
                <a:spcPts val="0"/>
              </a:spcBef>
              <a:spcAft>
                <a:spcPts val="0"/>
              </a:spcAft>
              <a:buClr>
                <a:schemeClr val="accent4"/>
              </a:buClr>
              <a:buSzPts val="6000"/>
              <a:buNone/>
              <a:defRPr sz="6000">
                <a:solidFill>
                  <a:schemeClr val="accent4"/>
                </a:solidFill>
              </a:defRPr>
            </a:lvl4pPr>
            <a:lvl5pPr lvl="4" algn="ctr">
              <a:lnSpc>
                <a:spcPct val="100000"/>
              </a:lnSpc>
              <a:spcBef>
                <a:spcPts val="0"/>
              </a:spcBef>
              <a:spcAft>
                <a:spcPts val="0"/>
              </a:spcAft>
              <a:buClr>
                <a:schemeClr val="accent4"/>
              </a:buClr>
              <a:buSzPts val="6000"/>
              <a:buNone/>
              <a:defRPr sz="6000">
                <a:solidFill>
                  <a:schemeClr val="accent4"/>
                </a:solidFill>
              </a:defRPr>
            </a:lvl5pPr>
            <a:lvl6pPr lvl="5" algn="ctr">
              <a:lnSpc>
                <a:spcPct val="100000"/>
              </a:lnSpc>
              <a:spcBef>
                <a:spcPts val="0"/>
              </a:spcBef>
              <a:spcAft>
                <a:spcPts val="0"/>
              </a:spcAft>
              <a:buClr>
                <a:schemeClr val="accent4"/>
              </a:buClr>
              <a:buSzPts val="6000"/>
              <a:buNone/>
              <a:defRPr sz="6000">
                <a:solidFill>
                  <a:schemeClr val="accent4"/>
                </a:solidFill>
              </a:defRPr>
            </a:lvl6pPr>
            <a:lvl7pPr lvl="6" algn="ctr">
              <a:lnSpc>
                <a:spcPct val="100000"/>
              </a:lnSpc>
              <a:spcBef>
                <a:spcPts val="0"/>
              </a:spcBef>
              <a:spcAft>
                <a:spcPts val="0"/>
              </a:spcAft>
              <a:buClr>
                <a:schemeClr val="accent4"/>
              </a:buClr>
              <a:buSzPts val="6000"/>
              <a:buNone/>
              <a:defRPr sz="6000">
                <a:solidFill>
                  <a:schemeClr val="accent4"/>
                </a:solidFill>
              </a:defRPr>
            </a:lvl7pPr>
            <a:lvl8pPr lvl="7" algn="ctr">
              <a:lnSpc>
                <a:spcPct val="100000"/>
              </a:lnSpc>
              <a:spcBef>
                <a:spcPts val="0"/>
              </a:spcBef>
              <a:spcAft>
                <a:spcPts val="0"/>
              </a:spcAft>
              <a:buClr>
                <a:schemeClr val="accent4"/>
              </a:buClr>
              <a:buSzPts val="6000"/>
              <a:buNone/>
              <a:defRPr sz="6000">
                <a:solidFill>
                  <a:schemeClr val="accent4"/>
                </a:solidFill>
              </a:defRPr>
            </a:lvl8pPr>
            <a:lvl9pPr lvl="8" algn="ctr">
              <a:lnSpc>
                <a:spcPct val="100000"/>
              </a:lnSpc>
              <a:spcBef>
                <a:spcPts val="0"/>
              </a:spcBef>
              <a:spcAft>
                <a:spcPts val="0"/>
              </a:spcAft>
              <a:buClr>
                <a:schemeClr val="accent4"/>
              </a:buClr>
              <a:buSzPts val="6000"/>
              <a:buNone/>
              <a:defRPr sz="6000">
                <a:solidFill>
                  <a:schemeClr val="accent4"/>
                </a:solidFill>
              </a:defRPr>
            </a:lvl9pPr>
          </a:lstStyle>
          <a:p>
            <a:endParaRPr/>
          </a:p>
        </p:txBody>
      </p:sp>
      <p:sp>
        <p:nvSpPr>
          <p:cNvPr id="118" name="Google Shape;118;p69"/>
          <p:cNvSpPr txBox="1">
            <a:spLocks noGrp="1"/>
          </p:cNvSpPr>
          <p:nvPr>
            <p:ph type="subTitle" idx="5"/>
          </p:nvPr>
        </p:nvSpPr>
        <p:spPr>
          <a:xfrm>
            <a:off x="4133175" y="4081525"/>
            <a:ext cx="3925500" cy="35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2400"/>
              <a:buFont typeface="PT Sans"/>
              <a:buNone/>
              <a:defRPr sz="1600">
                <a:solidFill>
                  <a:schemeClr val="accent4"/>
                </a:solidFill>
              </a:defRPr>
            </a:lvl1pPr>
            <a:lvl2pPr lvl="1" algn="ctr">
              <a:lnSpc>
                <a:spcPct val="100000"/>
              </a:lnSpc>
              <a:spcBef>
                <a:spcPts val="0"/>
              </a:spcBef>
              <a:spcAft>
                <a:spcPts val="0"/>
              </a:spcAft>
              <a:buClr>
                <a:schemeClr val="accent4"/>
              </a:buClr>
              <a:buSzPts val="2100"/>
              <a:buNone/>
              <a:defRPr sz="2100">
                <a:solidFill>
                  <a:schemeClr val="accent4"/>
                </a:solidFill>
              </a:defRPr>
            </a:lvl2pPr>
            <a:lvl3pPr lvl="2" algn="ctr">
              <a:lnSpc>
                <a:spcPct val="100000"/>
              </a:lnSpc>
              <a:spcBef>
                <a:spcPts val="0"/>
              </a:spcBef>
              <a:spcAft>
                <a:spcPts val="0"/>
              </a:spcAft>
              <a:buClr>
                <a:schemeClr val="accent4"/>
              </a:buClr>
              <a:buSzPts val="2100"/>
              <a:buNone/>
              <a:defRPr sz="2100">
                <a:solidFill>
                  <a:schemeClr val="accent4"/>
                </a:solidFill>
              </a:defRPr>
            </a:lvl3pPr>
            <a:lvl4pPr lvl="3"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4pPr>
            <a:lvl5pPr lvl="4"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5pPr>
            <a:lvl6pPr lvl="5"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6pPr>
            <a:lvl7pPr lvl="6"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7pPr>
            <a:lvl8pPr lvl="7"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8pPr>
            <a:lvl9pPr lvl="8" algn="ctr">
              <a:lnSpc>
                <a:spcPct val="100000"/>
              </a:lnSpc>
              <a:spcBef>
                <a:spcPts val="0"/>
              </a:spcBef>
              <a:spcAft>
                <a:spcPts val="0"/>
              </a:spcAft>
              <a:buClr>
                <a:schemeClr val="accent4"/>
              </a:buClr>
              <a:buSzPts val="2100"/>
              <a:buFont typeface="PT Sans"/>
              <a:buNone/>
              <a:defRPr sz="2100">
                <a:solidFill>
                  <a:schemeClr val="accent4"/>
                </a:solidFill>
                <a:latin typeface="PT Sans"/>
                <a:ea typeface="PT Sans"/>
                <a:cs typeface="PT Sans"/>
                <a:sym typeface="PT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19"/>
        <p:cNvGrpSpPr/>
        <p:nvPr/>
      </p:nvGrpSpPr>
      <p:grpSpPr>
        <a:xfrm>
          <a:off x="0" y="0"/>
          <a:ext cx="0" cy="0"/>
          <a:chOff x="0" y="0"/>
          <a:chExt cx="0" cy="0"/>
        </a:xfrm>
      </p:grpSpPr>
      <p:sp>
        <p:nvSpPr>
          <p:cNvPr id="120" name="Google Shape;120;p70"/>
          <p:cNvSpPr/>
          <p:nvPr/>
        </p:nvSpPr>
        <p:spPr>
          <a:xfrm>
            <a:off x="-1049776" y="352564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70"/>
          <p:cNvSpPr/>
          <p:nvPr/>
        </p:nvSpPr>
        <p:spPr>
          <a:xfrm>
            <a:off x="8489595" y="38424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70"/>
          <p:cNvSpPr/>
          <p:nvPr/>
        </p:nvSpPr>
        <p:spPr>
          <a:xfrm>
            <a:off x="341420" y="28338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70"/>
          <p:cNvSpPr/>
          <p:nvPr/>
        </p:nvSpPr>
        <p:spPr>
          <a:xfrm>
            <a:off x="8706695" y="20226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70"/>
          <p:cNvSpPr/>
          <p:nvPr/>
        </p:nvSpPr>
        <p:spPr>
          <a:xfrm>
            <a:off x="7937327" y="4018502"/>
            <a:ext cx="1618054" cy="1618054"/>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70"/>
          <p:cNvSpPr txBox="1">
            <a:spLocks noGrp="1"/>
          </p:cNvSpPr>
          <p:nvPr>
            <p:ph type="title"/>
          </p:nvPr>
        </p:nvSpPr>
        <p:spPr>
          <a:xfrm>
            <a:off x="1326325" y="1539525"/>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28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26" name="Google Shape;126;p70"/>
          <p:cNvSpPr txBox="1">
            <a:spLocks noGrp="1"/>
          </p:cNvSpPr>
          <p:nvPr>
            <p:ph type="subTitle" idx="1"/>
          </p:nvPr>
        </p:nvSpPr>
        <p:spPr>
          <a:xfrm>
            <a:off x="938500" y="3604130"/>
            <a:ext cx="2173200" cy="64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27" name="Google Shape;127;p70"/>
          <p:cNvSpPr txBox="1">
            <a:spLocks noGrp="1"/>
          </p:cNvSpPr>
          <p:nvPr>
            <p:ph type="subTitle" idx="2"/>
          </p:nvPr>
        </p:nvSpPr>
        <p:spPr>
          <a:xfrm>
            <a:off x="938500" y="3247375"/>
            <a:ext cx="2173200" cy="36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70"/>
          <p:cNvSpPr txBox="1">
            <a:spLocks noGrp="1"/>
          </p:cNvSpPr>
          <p:nvPr>
            <p:ph type="title" idx="3"/>
          </p:nvPr>
        </p:nvSpPr>
        <p:spPr>
          <a:xfrm>
            <a:off x="3873100" y="1539525"/>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28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29" name="Google Shape;129;p70"/>
          <p:cNvSpPr txBox="1">
            <a:spLocks noGrp="1"/>
          </p:cNvSpPr>
          <p:nvPr>
            <p:ph type="subTitle" idx="4"/>
          </p:nvPr>
        </p:nvSpPr>
        <p:spPr>
          <a:xfrm>
            <a:off x="3485400" y="3604130"/>
            <a:ext cx="2173200" cy="64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0" name="Google Shape;130;p70"/>
          <p:cNvSpPr txBox="1">
            <a:spLocks noGrp="1"/>
          </p:cNvSpPr>
          <p:nvPr>
            <p:ph type="subTitle" idx="5"/>
          </p:nvPr>
        </p:nvSpPr>
        <p:spPr>
          <a:xfrm>
            <a:off x="3485400" y="3247375"/>
            <a:ext cx="2173200" cy="36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1" name="Google Shape;131;p70"/>
          <p:cNvSpPr txBox="1">
            <a:spLocks noGrp="1"/>
          </p:cNvSpPr>
          <p:nvPr>
            <p:ph type="title" idx="6"/>
          </p:nvPr>
        </p:nvSpPr>
        <p:spPr>
          <a:xfrm>
            <a:off x="6417675" y="1539525"/>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28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32" name="Google Shape;132;p70"/>
          <p:cNvSpPr txBox="1">
            <a:spLocks noGrp="1"/>
          </p:cNvSpPr>
          <p:nvPr>
            <p:ph type="subTitle" idx="7"/>
          </p:nvPr>
        </p:nvSpPr>
        <p:spPr>
          <a:xfrm>
            <a:off x="6032300" y="3604130"/>
            <a:ext cx="2173200" cy="64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3" name="Google Shape;133;p70"/>
          <p:cNvSpPr txBox="1">
            <a:spLocks noGrp="1"/>
          </p:cNvSpPr>
          <p:nvPr>
            <p:ph type="subTitle" idx="8"/>
          </p:nvPr>
        </p:nvSpPr>
        <p:spPr>
          <a:xfrm>
            <a:off x="6032300" y="3247375"/>
            <a:ext cx="2173200" cy="36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4" name="Google Shape;134;p70"/>
          <p:cNvSpPr txBox="1">
            <a:spLocks noGrp="1"/>
          </p:cNvSpPr>
          <p:nvPr>
            <p:ph type="title" idx="9"/>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
        <p:nvSpPr>
          <p:cNvPr id="135" name="Google Shape;135;p70"/>
          <p:cNvSpPr/>
          <p:nvPr/>
        </p:nvSpPr>
        <p:spPr>
          <a:xfrm>
            <a:off x="8568895" y="365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36"/>
        <p:cNvGrpSpPr/>
        <p:nvPr/>
      </p:nvGrpSpPr>
      <p:grpSpPr>
        <a:xfrm>
          <a:off x="0" y="0"/>
          <a:ext cx="0" cy="0"/>
          <a:chOff x="0" y="0"/>
          <a:chExt cx="0" cy="0"/>
        </a:xfrm>
      </p:grpSpPr>
      <p:sp>
        <p:nvSpPr>
          <p:cNvPr id="137" name="Google Shape;137;p71"/>
          <p:cNvSpPr txBox="1">
            <a:spLocks noGrp="1"/>
          </p:cNvSpPr>
          <p:nvPr>
            <p:ph type="subTitle" idx="1"/>
          </p:nvPr>
        </p:nvSpPr>
        <p:spPr>
          <a:xfrm>
            <a:off x="1101000" y="2317950"/>
            <a:ext cx="2831400" cy="102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8" name="Google Shape;138;p7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ctr">
              <a:lnSpc>
                <a:spcPct val="100000"/>
              </a:lnSpc>
              <a:spcBef>
                <a:spcPts val="0"/>
              </a:spcBef>
              <a:spcAft>
                <a:spcPts val="0"/>
              </a:spcAft>
              <a:buClr>
                <a:schemeClr val="dk2"/>
              </a:buClr>
              <a:buSzPts val="3200"/>
              <a:buNone/>
              <a:defRPr>
                <a:solidFill>
                  <a:schemeClr val="dk2"/>
                </a:solidFill>
              </a:defRPr>
            </a:lvl2pPr>
            <a:lvl3pPr lvl="2" algn="ctr">
              <a:lnSpc>
                <a:spcPct val="100000"/>
              </a:lnSpc>
              <a:spcBef>
                <a:spcPts val="0"/>
              </a:spcBef>
              <a:spcAft>
                <a:spcPts val="0"/>
              </a:spcAft>
              <a:buClr>
                <a:schemeClr val="dk2"/>
              </a:buClr>
              <a:buSzPts val="3200"/>
              <a:buNone/>
              <a:defRPr>
                <a:solidFill>
                  <a:schemeClr val="dk2"/>
                </a:solidFill>
              </a:defRPr>
            </a:lvl3pPr>
            <a:lvl4pPr lvl="3" algn="ctr">
              <a:lnSpc>
                <a:spcPct val="100000"/>
              </a:lnSpc>
              <a:spcBef>
                <a:spcPts val="0"/>
              </a:spcBef>
              <a:spcAft>
                <a:spcPts val="0"/>
              </a:spcAft>
              <a:buClr>
                <a:schemeClr val="dk2"/>
              </a:buClr>
              <a:buSzPts val="3200"/>
              <a:buNone/>
              <a:defRPr>
                <a:solidFill>
                  <a:schemeClr val="dk2"/>
                </a:solidFill>
              </a:defRPr>
            </a:lvl4pPr>
            <a:lvl5pPr lvl="4" algn="ctr">
              <a:lnSpc>
                <a:spcPct val="100000"/>
              </a:lnSpc>
              <a:spcBef>
                <a:spcPts val="0"/>
              </a:spcBef>
              <a:spcAft>
                <a:spcPts val="0"/>
              </a:spcAft>
              <a:buClr>
                <a:schemeClr val="dk2"/>
              </a:buClr>
              <a:buSzPts val="3200"/>
              <a:buNone/>
              <a:defRPr>
                <a:solidFill>
                  <a:schemeClr val="dk2"/>
                </a:solidFill>
              </a:defRPr>
            </a:lvl5pPr>
            <a:lvl6pPr lvl="5" algn="ctr">
              <a:lnSpc>
                <a:spcPct val="100000"/>
              </a:lnSpc>
              <a:spcBef>
                <a:spcPts val="0"/>
              </a:spcBef>
              <a:spcAft>
                <a:spcPts val="0"/>
              </a:spcAft>
              <a:buClr>
                <a:schemeClr val="dk2"/>
              </a:buClr>
              <a:buSzPts val="3200"/>
              <a:buNone/>
              <a:defRPr>
                <a:solidFill>
                  <a:schemeClr val="dk2"/>
                </a:solidFill>
              </a:defRPr>
            </a:lvl6pPr>
            <a:lvl7pPr lvl="6" algn="ctr">
              <a:lnSpc>
                <a:spcPct val="100000"/>
              </a:lnSpc>
              <a:spcBef>
                <a:spcPts val="0"/>
              </a:spcBef>
              <a:spcAft>
                <a:spcPts val="0"/>
              </a:spcAft>
              <a:buClr>
                <a:schemeClr val="dk2"/>
              </a:buClr>
              <a:buSzPts val="3200"/>
              <a:buNone/>
              <a:defRPr>
                <a:solidFill>
                  <a:schemeClr val="dk2"/>
                </a:solidFill>
              </a:defRPr>
            </a:lvl7pPr>
            <a:lvl8pPr lvl="7" algn="ctr">
              <a:lnSpc>
                <a:spcPct val="100000"/>
              </a:lnSpc>
              <a:spcBef>
                <a:spcPts val="0"/>
              </a:spcBef>
              <a:spcAft>
                <a:spcPts val="0"/>
              </a:spcAft>
              <a:buClr>
                <a:schemeClr val="dk2"/>
              </a:buClr>
              <a:buSzPts val="3200"/>
              <a:buNone/>
              <a:defRPr>
                <a:solidFill>
                  <a:schemeClr val="dk2"/>
                </a:solidFill>
              </a:defRPr>
            </a:lvl8pPr>
            <a:lvl9pPr lvl="8" algn="ctr">
              <a:lnSpc>
                <a:spcPct val="100000"/>
              </a:lnSpc>
              <a:spcBef>
                <a:spcPts val="0"/>
              </a:spcBef>
              <a:spcAft>
                <a:spcPts val="0"/>
              </a:spcAft>
              <a:buClr>
                <a:schemeClr val="dk2"/>
              </a:buClr>
              <a:buSzPts val="3200"/>
              <a:buNone/>
              <a:defRPr>
                <a:solidFill>
                  <a:schemeClr val="dk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9"/>
        <p:cNvGrpSpPr/>
        <p:nvPr/>
      </p:nvGrpSpPr>
      <p:grpSpPr>
        <a:xfrm>
          <a:off x="0" y="0"/>
          <a:ext cx="0" cy="0"/>
          <a:chOff x="0" y="0"/>
          <a:chExt cx="0" cy="0"/>
        </a:xfrm>
      </p:grpSpPr>
      <p:sp>
        <p:nvSpPr>
          <p:cNvPr id="140" name="Google Shape;140;p72"/>
          <p:cNvSpPr txBox="1">
            <a:spLocks noGrp="1"/>
          </p:cNvSpPr>
          <p:nvPr>
            <p:ph type="subTitle" idx="1"/>
          </p:nvPr>
        </p:nvSpPr>
        <p:spPr>
          <a:xfrm>
            <a:off x="4802525" y="2317950"/>
            <a:ext cx="2630400" cy="108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41" name="Google Shape;141;p7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ctr">
              <a:lnSpc>
                <a:spcPct val="100000"/>
              </a:lnSpc>
              <a:spcBef>
                <a:spcPts val="0"/>
              </a:spcBef>
              <a:spcAft>
                <a:spcPts val="0"/>
              </a:spcAft>
              <a:buClr>
                <a:schemeClr val="dk2"/>
              </a:buClr>
              <a:buSzPts val="3200"/>
              <a:buNone/>
              <a:defRPr>
                <a:solidFill>
                  <a:schemeClr val="dk2"/>
                </a:solidFill>
              </a:defRPr>
            </a:lvl2pPr>
            <a:lvl3pPr lvl="2" algn="ctr">
              <a:lnSpc>
                <a:spcPct val="100000"/>
              </a:lnSpc>
              <a:spcBef>
                <a:spcPts val="0"/>
              </a:spcBef>
              <a:spcAft>
                <a:spcPts val="0"/>
              </a:spcAft>
              <a:buClr>
                <a:schemeClr val="dk2"/>
              </a:buClr>
              <a:buSzPts val="3200"/>
              <a:buNone/>
              <a:defRPr>
                <a:solidFill>
                  <a:schemeClr val="dk2"/>
                </a:solidFill>
              </a:defRPr>
            </a:lvl3pPr>
            <a:lvl4pPr lvl="3" algn="ctr">
              <a:lnSpc>
                <a:spcPct val="100000"/>
              </a:lnSpc>
              <a:spcBef>
                <a:spcPts val="0"/>
              </a:spcBef>
              <a:spcAft>
                <a:spcPts val="0"/>
              </a:spcAft>
              <a:buClr>
                <a:schemeClr val="dk2"/>
              </a:buClr>
              <a:buSzPts val="3200"/>
              <a:buNone/>
              <a:defRPr>
                <a:solidFill>
                  <a:schemeClr val="dk2"/>
                </a:solidFill>
              </a:defRPr>
            </a:lvl4pPr>
            <a:lvl5pPr lvl="4" algn="ctr">
              <a:lnSpc>
                <a:spcPct val="100000"/>
              </a:lnSpc>
              <a:spcBef>
                <a:spcPts val="0"/>
              </a:spcBef>
              <a:spcAft>
                <a:spcPts val="0"/>
              </a:spcAft>
              <a:buClr>
                <a:schemeClr val="dk2"/>
              </a:buClr>
              <a:buSzPts val="3200"/>
              <a:buNone/>
              <a:defRPr>
                <a:solidFill>
                  <a:schemeClr val="dk2"/>
                </a:solidFill>
              </a:defRPr>
            </a:lvl5pPr>
            <a:lvl6pPr lvl="5" algn="ctr">
              <a:lnSpc>
                <a:spcPct val="100000"/>
              </a:lnSpc>
              <a:spcBef>
                <a:spcPts val="0"/>
              </a:spcBef>
              <a:spcAft>
                <a:spcPts val="0"/>
              </a:spcAft>
              <a:buClr>
                <a:schemeClr val="dk2"/>
              </a:buClr>
              <a:buSzPts val="3200"/>
              <a:buNone/>
              <a:defRPr>
                <a:solidFill>
                  <a:schemeClr val="dk2"/>
                </a:solidFill>
              </a:defRPr>
            </a:lvl6pPr>
            <a:lvl7pPr lvl="6" algn="ctr">
              <a:lnSpc>
                <a:spcPct val="100000"/>
              </a:lnSpc>
              <a:spcBef>
                <a:spcPts val="0"/>
              </a:spcBef>
              <a:spcAft>
                <a:spcPts val="0"/>
              </a:spcAft>
              <a:buClr>
                <a:schemeClr val="dk2"/>
              </a:buClr>
              <a:buSzPts val="3200"/>
              <a:buNone/>
              <a:defRPr>
                <a:solidFill>
                  <a:schemeClr val="dk2"/>
                </a:solidFill>
              </a:defRPr>
            </a:lvl7pPr>
            <a:lvl8pPr lvl="7" algn="ctr">
              <a:lnSpc>
                <a:spcPct val="100000"/>
              </a:lnSpc>
              <a:spcBef>
                <a:spcPts val="0"/>
              </a:spcBef>
              <a:spcAft>
                <a:spcPts val="0"/>
              </a:spcAft>
              <a:buClr>
                <a:schemeClr val="dk2"/>
              </a:buClr>
              <a:buSzPts val="3200"/>
              <a:buNone/>
              <a:defRPr>
                <a:solidFill>
                  <a:schemeClr val="dk2"/>
                </a:solidFill>
              </a:defRPr>
            </a:lvl8pPr>
            <a:lvl9pPr lvl="8" algn="ctr">
              <a:lnSpc>
                <a:spcPct val="100000"/>
              </a:lnSpc>
              <a:spcBef>
                <a:spcPts val="0"/>
              </a:spcBef>
              <a:spcAft>
                <a:spcPts val="0"/>
              </a:spcAft>
              <a:buClr>
                <a:schemeClr val="dk2"/>
              </a:buClr>
              <a:buSzPts val="3200"/>
              <a:buNone/>
              <a:defRPr>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73"/>
          <p:cNvSpPr/>
          <p:nvPr/>
        </p:nvSpPr>
        <p:spPr>
          <a:xfrm>
            <a:off x="7622975" y="-238850"/>
            <a:ext cx="1938950" cy="193895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3"/>
          <p:cNvSpPr/>
          <p:nvPr/>
        </p:nvSpPr>
        <p:spPr>
          <a:xfrm>
            <a:off x="-324500" y="4098800"/>
            <a:ext cx="1418342" cy="1418342"/>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73"/>
          <p:cNvSpPr/>
          <p:nvPr/>
        </p:nvSpPr>
        <p:spPr>
          <a:xfrm>
            <a:off x="7707570" y="3082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73"/>
          <p:cNvSpPr/>
          <p:nvPr/>
        </p:nvSpPr>
        <p:spPr>
          <a:xfrm>
            <a:off x="8817320" y="415563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7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200"/>
              <a:buNone/>
              <a:defRPr sz="3200" b="1">
                <a:solidFill>
                  <a:schemeClr val="dk2"/>
                </a:solidFill>
                <a:latin typeface="Rubik"/>
                <a:ea typeface="Rubik"/>
                <a:cs typeface="Rubik"/>
                <a:sym typeface="Rubik"/>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148"/>
        <p:cNvGrpSpPr/>
        <p:nvPr/>
      </p:nvGrpSpPr>
      <p:grpSpPr>
        <a:xfrm>
          <a:off x="0" y="0"/>
          <a:ext cx="0" cy="0"/>
          <a:chOff x="0" y="0"/>
          <a:chExt cx="0" cy="0"/>
        </a:xfrm>
      </p:grpSpPr>
      <p:sp>
        <p:nvSpPr>
          <p:cNvPr id="149" name="Google Shape;149;p74"/>
          <p:cNvSpPr/>
          <p:nvPr/>
        </p:nvSpPr>
        <p:spPr>
          <a:xfrm>
            <a:off x="-955551" y="3363261"/>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74"/>
          <p:cNvSpPr/>
          <p:nvPr/>
        </p:nvSpPr>
        <p:spPr>
          <a:xfrm>
            <a:off x="8234645" y="40884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74"/>
          <p:cNvSpPr/>
          <p:nvPr/>
        </p:nvSpPr>
        <p:spPr>
          <a:xfrm>
            <a:off x="341420" y="28338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74"/>
          <p:cNvSpPr/>
          <p:nvPr/>
        </p:nvSpPr>
        <p:spPr>
          <a:xfrm>
            <a:off x="7937327" y="3921777"/>
            <a:ext cx="1618054" cy="1618054"/>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74"/>
          <p:cNvSpPr/>
          <p:nvPr/>
        </p:nvSpPr>
        <p:spPr>
          <a:xfrm>
            <a:off x="719999" y="-684601"/>
            <a:ext cx="1334191" cy="1334191"/>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7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
        <p:nvSpPr>
          <p:cNvPr id="155" name="Google Shape;155;p74"/>
          <p:cNvSpPr txBox="1">
            <a:spLocks noGrp="1"/>
          </p:cNvSpPr>
          <p:nvPr>
            <p:ph type="subTitle" idx="1"/>
          </p:nvPr>
        </p:nvSpPr>
        <p:spPr>
          <a:xfrm>
            <a:off x="4998153" y="3537802"/>
            <a:ext cx="2619900" cy="63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6" name="Google Shape;156;p74"/>
          <p:cNvSpPr txBox="1">
            <a:spLocks noGrp="1"/>
          </p:cNvSpPr>
          <p:nvPr>
            <p:ph type="subTitle" idx="2"/>
          </p:nvPr>
        </p:nvSpPr>
        <p:spPr>
          <a:xfrm>
            <a:off x="1525925" y="3537802"/>
            <a:ext cx="2619900" cy="63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 name="Google Shape;157;p74"/>
          <p:cNvSpPr txBox="1">
            <a:spLocks noGrp="1"/>
          </p:cNvSpPr>
          <p:nvPr>
            <p:ph type="subTitle" idx="3"/>
          </p:nvPr>
        </p:nvSpPr>
        <p:spPr>
          <a:xfrm>
            <a:off x="1525925" y="3169275"/>
            <a:ext cx="2619900" cy="43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74"/>
          <p:cNvSpPr txBox="1">
            <a:spLocks noGrp="1"/>
          </p:cNvSpPr>
          <p:nvPr>
            <p:ph type="subTitle" idx="4"/>
          </p:nvPr>
        </p:nvSpPr>
        <p:spPr>
          <a:xfrm>
            <a:off x="4998158" y="3169275"/>
            <a:ext cx="2619900" cy="43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11">
    <p:bg>
      <p:bgPr>
        <a:solidFill>
          <a:schemeClr val="dk2"/>
        </a:solidFill>
        <a:effectLst/>
      </p:bgPr>
    </p:bg>
    <p:spTree>
      <p:nvGrpSpPr>
        <p:cNvPr id="1" name="Shape 159"/>
        <p:cNvGrpSpPr/>
        <p:nvPr/>
      </p:nvGrpSpPr>
      <p:grpSpPr>
        <a:xfrm>
          <a:off x="0" y="0"/>
          <a:ext cx="0" cy="0"/>
          <a:chOff x="0" y="0"/>
          <a:chExt cx="0" cy="0"/>
        </a:xfrm>
      </p:grpSpPr>
      <p:sp>
        <p:nvSpPr>
          <p:cNvPr id="160" name="Google Shape;160;p75"/>
          <p:cNvSpPr/>
          <p:nvPr/>
        </p:nvSpPr>
        <p:spPr>
          <a:xfrm>
            <a:off x="1381151" y="-93112"/>
            <a:ext cx="1938950" cy="193895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75"/>
          <p:cNvSpPr/>
          <p:nvPr/>
        </p:nvSpPr>
        <p:spPr>
          <a:xfrm>
            <a:off x="7358838" y="3286262"/>
            <a:ext cx="2130324" cy="2130324"/>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75"/>
          <p:cNvSpPr/>
          <p:nvPr/>
        </p:nvSpPr>
        <p:spPr>
          <a:xfrm>
            <a:off x="-550799" y="3667888"/>
            <a:ext cx="1591490" cy="159149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5"/>
          <p:cNvSpPr/>
          <p:nvPr/>
        </p:nvSpPr>
        <p:spPr>
          <a:xfrm>
            <a:off x="1326871" y="4453225"/>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5"/>
          <p:cNvSpPr/>
          <p:nvPr/>
        </p:nvSpPr>
        <p:spPr>
          <a:xfrm>
            <a:off x="671321" y="3377400"/>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5"/>
          <p:cNvSpPr txBox="1">
            <a:spLocks noGrp="1"/>
          </p:cNvSpPr>
          <p:nvPr>
            <p:ph type="title"/>
          </p:nvPr>
        </p:nvSpPr>
        <p:spPr>
          <a:xfrm>
            <a:off x="1421138" y="2830075"/>
            <a:ext cx="6301800" cy="8340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lt2"/>
              </a:buClr>
              <a:buSzPts val="3600"/>
              <a:buNone/>
              <a:defRPr sz="60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a:endParaRPr/>
          </a:p>
        </p:txBody>
      </p:sp>
      <p:sp>
        <p:nvSpPr>
          <p:cNvPr id="166" name="Google Shape;166;p75"/>
          <p:cNvSpPr txBox="1">
            <a:spLocks noGrp="1"/>
          </p:cNvSpPr>
          <p:nvPr>
            <p:ph type="title" idx="2"/>
          </p:nvPr>
        </p:nvSpPr>
        <p:spPr>
          <a:xfrm>
            <a:off x="3683313" y="1252350"/>
            <a:ext cx="1782900" cy="110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7500">
                <a:solidFill>
                  <a:schemeClr val="accent4"/>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67" name="Google Shape;167;p75"/>
          <p:cNvSpPr txBox="1">
            <a:spLocks noGrp="1"/>
          </p:cNvSpPr>
          <p:nvPr>
            <p:ph type="subTitle" idx="1"/>
          </p:nvPr>
        </p:nvSpPr>
        <p:spPr>
          <a:xfrm>
            <a:off x="1421150" y="3664075"/>
            <a:ext cx="6301800" cy="37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68"/>
        <p:cNvGrpSpPr/>
        <p:nvPr/>
      </p:nvGrpSpPr>
      <p:grpSpPr>
        <a:xfrm>
          <a:off x="0" y="0"/>
          <a:ext cx="0" cy="0"/>
          <a:chOff x="0" y="0"/>
          <a:chExt cx="0" cy="0"/>
        </a:xfrm>
      </p:grpSpPr>
      <p:sp>
        <p:nvSpPr>
          <p:cNvPr id="169" name="Google Shape;169;p76"/>
          <p:cNvSpPr/>
          <p:nvPr/>
        </p:nvSpPr>
        <p:spPr>
          <a:xfrm>
            <a:off x="5870474" y="348919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76"/>
          <p:cNvSpPr/>
          <p:nvPr/>
        </p:nvSpPr>
        <p:spPr>
          <a:xfrm>
            <a:off x="-825401" y="112284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ctr">
              <a:lnSpc>
                <a:spcPct val="100000"/>
              </a:lnSpc>
              <a:spcBef>
                <a:spcPts val="0"/>
              </a:spcBef>
              <a:spcAft>
                <a:spcPts val="0"/>
              </a:spcAft>
              <a:buClr>
                <a:schemeClr val="dk2"/>
              </a:buClr>
              <a:buSzPts val="3200"/>
              <a:buNone/>
              <a:defRPr>
                <a:solidFill>
                  <a:schemeClr val="dk2"/>
                </a:solidFill>
              </a:defRPr>
            </a:lvl2pPr>
            <a:lvl3pPr lvl="2" algn="ctr">
              <a:lnSpc>
                <a:spcPct val="100000"/>
              </a:lnSpc>
              <a:spcBef>
                <a:spcPts val="0"/>
              </a:spcBef>
              <a:spcAft>
                <a:spcPts val="0"/>
              </a:spcAft>
              <a:buClr>
                <a:schemeClr val="dk2"/>
              </a:buClr>
              <a:buSzPts val="3200"/>
              <a:buNone/>
              <a:defRPr>
                <a:solidFill>
                  <a:schemeClr val="dk2"/>
                </a:solidFill>
              </a:defRPr>
            </a:lvl3pPr>
            <a:lvl4pPr lvl="3" algn="ctr">
              <a:lnSpc>
                <a:spcPct val="100000"/>
              </a:lnSpc>
              <a:spcBef>
                <a:spcPts val="0"/>
              </a:spcBef>
              <a:spcAft>
                <a:spcPts val="0"/>
              </a:spcAft>
              <a:buClr>
                <a:schemeClr val="dk2"/>
              </a:buClr>
              <a:buSzPts val="3200"/>
              <a:buNone/>
              <a:defRPr>
                <a:solidFill>
                  <a:schemeClr val="dk2"/>
                </a:solidFill>
              </a:defRPr>
            </a:lvl4pPr>
            <a:lvl5pPr lvl="4" algn="ctr">
              <a:lnSpc>
                <a:spcPct val="100000"/>
              </a:lnSpc>
              <a:spcBef>
                <a:spcPts val="0"/>
              </a:spcBef>
              <a:spcAft>
                <a:spcPts val="0"/>
              </a:spcAft>
              <a:buClr>
                <a:schemeClr val="dk2"/>
              </a:buClr>
              <a:buSzPts val="3200"/>
              <a:buNone/>
              <a:defRPr>
                <a:solidFill>
                  <a:schemeClr val="dk2"/>
                </a:solidFill>
              </a:defRPr>
            </a:lvl5pPr>
            <a:lvl6pPr lvl="5" algn="ctr">
              <a:lnSpc>
                <a:spcPct val="100000"/>
              </a:lnSpc>
              <a:spcBef>
                <a:spcPts val="0"/>
              </a:spcBef>
              <a:spcAft>
                <a:spcPts val="0"/>
              </a:spcAft>
              <a:buClr>
                <a:schemeClr val="dk2"/>
              </a:buClr>
              <a:buSzPts val="3200"/>
              <a:buNone/>
              <a:defRPr>
                <a:solidFill>
                  <a:schemeClr val="dk2"/>
                </a:solidFill>
              </a:defRPr>
            </a:lvl6pPr>
            <a:lvl7pPr lvl="6" algn="ctr">
              <a:lnSpc>
                <a:spcPct val="100000"/>
              </a:lnSpc>
              <a:spcBef>
                <a:spcPts val="0"/>
              </a:spcBef>
              <a:spcAft>
                <a:spcPts val="0"/>
              </a:spcAft>
              <a:buClr>
                <a:schemeClr val="dk2"/>
              </a:buClr>
              <a:buSzPts val="3200"/>
              <a:buNone/>
              <a:defRPr>
                <a:solidFill>
                  <a:schemeClr val="dk2"/>
                </a:solidFill>
              </a:defRPr>
            </a:lvl7pPr>
            <a:lvl8pPr lvl="7" algn="ctr">
              <a:lnSpc>
                <a:spcPct val="100000"/>
              </a:lnSpc>
              <a:spcBef>
                <a:spcPts val="0"/>
              </a:spcBef>
              <a:spcAft>
                <a:spcPts val="0"/>
              </a:spcAft>
              <a:buClr>
                <a:schemeClr val="dk2"/>
              </a:buClr>
              <a:buSzPts val="3200"/>
              <a:buNone/>
              <a:defRPr>
                <a:solidFill>
                  <a:schemeClr val="dk2"/>
                </a:solidFill>
              </a:defRPr>
            </a:lvl8pPr>
            <a:lvl9pPr lvl="8" algn="ctr">
              <a:lnSpc>
                <a:spcPct val="100000"/>
              </a:lnSpc>
              <a:spcBef>
                <a:spcPts val="0"/>
              </a:spcBef>
              <a:spcAft>
                <a:spcPts val="0"/>
              </a:spcAft>
              <a:buClr>
                <a:schemeClr val="dk2"/>
              </a:buClr>
              <a:buSzPts val="3200"/>
              <a:buNone/>
              <a:defRPr>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9"/>
          <p:cNvSpPr/>
          <p:nvPr/>
        </p:nvSpPr>
        <p:spPr>
          <a:xfrm>
            <a:off x="-670925" y="3824825"/>
            <a:ext cx="1938950" cy="193895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9"/>
          <p:cNvSpPr/>
          <p:nvPr/>
        </p:nvSpPr>
        <p:spPr>
          <a:xfrm>
            <a:off x="8648245" y="35067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9"/>
          <p:cNvSpPr/>
          <p:nvPr/>
        </p:nvSpPr>
        <p:spPr>
          <a:xfrm>
            <a:off x="3693545" y="199712"/>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9"/>
          <p:cNvSpPr/>
          <p:nvPr/>
        </p:nvSpPr>
        <p:spPr>
          <a:xfrm>
            <a:off x="7953504" y="4296288"/>
            <a:ext cx="615423" cy="61542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
        <p:nvSpPr>
          <p:cNvPr id="23" name="Google Shape;23;p59"/>
          <p:cNvSpPr txBox="1">
            <a:spLocks noGrp="1"/>
          </p:cNvSpPr>
          <p:nvPr>
            <p:ph type="subTitle" idx="1"/>
          </p:nvPr>
        </p:nvSpPr>
        <p:spPr>
          <a:xfrm>
            <a:off x="4866599" y="1978377"/>
            <a:ext cx="3557400" cy="241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 name="Google Shape;24;p59"/>
          <p:cNvSpPr txBox="1">
            <a:spLocks noGrp="1"/>
          </p:cNvSpPr>
          <p:nvPr>
            <p:ph type="subTitle" idx="2"/>
          </p:nvPr>
        </p:nvSpPr>
        <p:spPr>
          <a:xfrm>
            <a:off x="720000" y="1978377"/>
            <a:ext cx="3557400" cy="241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 name="Google Shape;25;p59"/>
          <p:cNvSpPr txBox="1">
            <a:spLocks noGrp="1"/>
          </p:cNvSpPr>
          <p:nvPr>
            <p:ph type="subTitle" idx="3"/>
          </p:nvPr>
        </p:nvSpPr>
        <p:spPr>
          <a:xfrm>
            <a:off x="4866585" y="1579900"/>
            <a:ext cx="3557400" cy="39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 name="Google Shape;26;p59"/>
          <p:cNvSpPr txBox="1">
            <a:spLocks noGrp="1"/>
          </p:cNvSpPr>
          <p:nvPr>
            <p:ph type="subTitle" idx="4"/>
          </p:nvPr>
        </p:nvSpPr>
        <p:spPr>
          <a:xfrm>
            <a:off x="720000" y="1579900"/>
            <a:ext cx="3557400" cy="39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72"/>
        <p:cNvGrpSpPr/>
        <p:nvPr/>
      </p:nvGrpSpPr>
      <p:grpSpPr>
        <a:xfrm>
          <a:off x="0" y="0"/>
          <a:ext cx="0" cy="0"/>
          <a:chOff x="0" y="0"/>
          <a:chExt cx="0" cy="0"/>
        </a:xfrm>
      </p:grpSpPr>
      <p:sp>
        <p:nvSpPr>
          <p:cNvPr id="173" name="Google Shape;173;p77"/>
          <p:cNvSpPr/>
          <p:nvPr/>
        </p:nvSpPr>
        <p:spPr>
          <a:xfrm>
            <a:off x="393595" y="13164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77"/>
          <p:cNvSpPr/>
          <p:nvPr/>
        </p:nvSpPr>
        <p:spPr>
          <a:xfrm>
            <a:off x="393595" y="37874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77"/>
          <p:cNvSpPr/>
          <p:nvPr/>
        </p:nvSpPr>
        <p:spPr>
          <a:xfrm>
            <a:off x="8710645" y="14336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ctr">
              <a:lnSpc>
                <a:spcPct val="100000"/>
              </a:lnSpc>
              <a:spcBef>
                <a:spcPts val="0"/>
              </a:spcBef>
              <a:spcAft>
                <a:spcPts val="0"/>
              </a:spcAft>
              <a:buClr>
                <a:schemeClr val="dk2"/>
              </a:buClr>
              <a:buSzPts val="3200"/>
              <a:buNone/>
              <a:defRPr>
                <a:solidFill>
                  <a:schemeClr val="dk2"/>
                </a:solidFill>
              </a:defRPr>
            </a:lvl2pPr>
            <a:lvl3pPr lvl="2" algn="ctr">
              <a:lnSpc>
                <a:spcPct val="100000"/>
              </a:lnSpc>
              <a:spcBef>
                <a:spcPts val="0"/>
              </a:spcBef>
              <a:spcAft>
                <a:spcPts val="0"/>
              </a:spcAft>
              <a:buClr>
                <a:schemeClr val="dk2"/>
              </a:buClr>
              <a:buSzPts val="3200"/>
              <a:buNone/>
              <a:defRPr>
                <a:solidFill>
                  <a:schemeClr val="dk2"/>
                </a:solidFill>
              </a:defRPr>
            </a:lvl3pPr>
            <a:lvl4pPr lvl="3" algn="ctr">
              <a:lnSpc>
                <a:spcPct val="100000"/>
              </a:lnSpc>
              <a:spcBef>
                <a:spcPts val="0"/>
              </a:spcBef>
              <a:spcAft>
                <a:spcPts val="0"/>
              </a:spcAft>
              <a:buClr>
                <a:schemeClr val="dk2"/>
              </a:buClr>
              <a:buSzPts val="3200"/>
              <a:buNone/>
              <a:defRPr>
                <a:solidFill>
                  <a:schemeClr val="dk2"/>
                </a:solidFill>
              </a:defRPr>
            </a:lvl4pPr>
            <a:lvl5pPr lvl="4" algn="ctr">
              <a:lnSpc>
                <a:spcPct val="100000"/>
              </a:lnSpc>
              <a:spcBef>
                <a:spcPts val="0"/>
              </a:spcBef>
              <a:spcAft>
                <a:spcPts val="0"/>
              </a:spcAft>
              <a:buClr>
                <a:schemeClr val="dk2"/>
              </a:buClr>
              <a:buSzPts val="3200"/>
              <a:buNone/>
              <a:defRPr>
                <a:solidFill>
                  <a:schemeClr val="dk2"/>
                </a:solidFill>
              </a:defRPr>
            </a:lvl5pPr>
            <a:lvl6pPr lvl="5" algn="ctr">
              <a:lnSpc>
                <a:spcPct val="100000"/>
              </a:lnSpc>
              <a:spcBef>
                <a:spcPts val="0"/>
              </a:spcBef>
              <a:spcAft>
                <a:spcPts val="0"/>
              </a:spcAft>
              <a:buClr>
                <a:schemeClr val="dk2"/>
              </a:buClr>
              <a:buSzPts val="3200"/>
              <a:buNone/>
              <a:defRPr>
                <a:solidFill>
                  <a:schemeClr val="dk2"/>
                </a:solidFill>
              </a:defRPr>
            </a:lvl6pPr>
            <a:lvl7pPr lvl="6" algn="ctr">
              <a:lnSpc>
                <a:spcPct val="100000"/>
              </a:lnSpc>
              <a:spcBef>
                <a:spcPts val="0"/>
              </a:spcBef>
              <a:spcAft>
                <a:spcPts val="0"/>
              </a:spcAft>
              <a:buClr>
                <a:schemeClr val="dk2"/>
              </a:buClr>
              <a:buSzPts val="3200"/>
              <a:buNone/>
              <a:defRPr>
                <a:solidFill>
                  <a:schemeClr val="dk2"/>
                </a:solidFill>
              </a:defRPr>
            </a:lvl7pPr>
            <a:lvl8pPr lvl="7" algn="ctr">
              <a:lnSpc>
                <a:spcPct val="100000"/>
              </a:lnSpc>
              <a:spcBef>
                <a:spcPts val="0"/>
              </a:spcBef>
              <a:spcAft>
                <a:spcPts val="0"/>
              </a:spcAft>
              <a:buClr>
                <a:schemeClr val="dk2"/>
              </a:buClr>
              <a:buSzPts val="3200"/>
              <a:buNone/>
              <a:defRPr>
                <a:solidFill>
                  <a:schemeClr val="dk2"/>
                </a:solidFill>
              </a:defRPr>
            </a:lvl8pPr>
            <a:lvl9pPr lvl="8" algn="ctr">
              <a:lnSpc>
                <a:spcPct val="100000"/>
              </a:lnSpc>
              <a:spcBef>
                <a:spcPts val="0"/>
              </a:spcBef>
              <a:spcAft>
                <a:spcPts val="0"/>
              </a:spcAft>
              <a:buClr>
                <a:schemeClr val="dk2"/>
              </a:buClr>
              <a:buSzPts val="3200"/>
              <a:buNone/>
              <a:defRPr>
                <a:solidFill>
                  <a:schemeClr val="dk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177"/>
        <p:cNvGrpSpPr/>
        <p:nvPr/>
      </p:nvGrpSpPr>
      <p:grpSpPr>
        <a:xfrm>
          <a:off x="0" y="0"/>
          <a:ext cx="0" cy="0"/>
          <a:chOff x="0" y="0"/>
          <a:chExt cx="0" cy="0"/>
        </a:xfrm>
      </p:grpSpPr>
      <p:sp>
        <p:nvSpPr>
          <p:cNvPr id="178" name="Google Shape;178;p78"/>
          <p:cNvSpPr/>
          <p:nvPr/>
        </p:nvSpPr>
        <p:spPr>
          <a:xfrm>
            <a:off x="6911199" y="3915674"/>
            <a:ext cx="2186166" cy="2186166"/>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78"/>
          <p:cNvSpPr/>
          <p:nvPr/>
        </p:nvSpPr>
        <p:spPr>
          <a:xfrm>
            <a:off x="-849600" y="728300"/>
            <a:ext cx="1976953" cy="197695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78"/>
          <p:cNvSpPr/>
          <p:nvPr/>
        </p:nvSpPr>
        <p:spPr>
          <a:xfrm>
            <a:off x="8685520" y="42434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78"/>
          <p:cNvSpPr/>
          <p:nvPr/>
        </p:nvSpPr>
        <p:spPr>
          <a:xfrm>
            <a:off x="8682420" y="1017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78"/>
          <p:cNvSpPr/>
          <p:nvPr/>
        </p:nvSpPr>
        <p:spPr>
          <a:xfrm>
            <a:off x="7980322" y="945847"/>
            <a:ext cx="860700" cy="86070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78"/>
          <p:cNvSpPr/>
          <p:nvPr/>
        </p:nvSpPr>
        <p:spPr>
          <a:xfrm>
            <a:off x="1241370" y="46039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78"/>
          <p:cNvSpPr/>
          <p:nvPr/>
        </p:nvSpPr>
        <p:spPr>
          <a:xfrm>
            <a:off x="132345" y="47578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78"/>
          <p:cNvSpPr/>
          <p:nvPr/>
        </p:nvSpPr>
        <p:spPr>
          <a:xfrm>
            <a:off x="8710645" y="14336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ctr">
              <a:lnSpc>
                <a:spcPct val="100000"/>
              </a:lnSpc>
              <a:spcBef>
                <a:spcPts val="0"/>
              </a:spcBef>
              <a:spcAft>
                <a:spcPts val="0"/>
              </a:spcAft>
              <a:buClr>
                <a:schemeClr val="dk2"/>
              </a:buClr>
              <a:buSzPts val="3200"/>
              <a:buNone/>
              <a:defRPr>
                <a:solidFill>
                  <a:schemeClr val="dk2"/>
                </a:solidFill>
              </a:defRPr>
            </a:lvl2pPr>
            <a:lvl3pPr lvl="2" algn="ctr">
              <a:lnSpc>
                <a:spcPct val="100000"/>
              </a:lnSpc>
              <a:spcBef>
                <a:spcPts val="0"/>
              </a:spcBef>
              <a:spcAft>
                <a:spcPts val="0"/>
              </a:spcAft>
              <a:buClr>
                <a:schemeClr val="dk2"/>
              </a:buClr>
              <a:buSzPts val="3200"/>
              <a:buNone/>
              <a:defRPr>
                <a:solidFill>
                  <a:schemeClr val="dk2"/>
                </a:solidFill>
              </a:defRPr>
            </a:lvl3pPr>
            <a:lvl4pPr lvl="3" algn="ctr">
              <a:lnSpc>
                <a:spcPct val="100000"/>
              </a:lnSpc>
              <a:spcBef>
                <a:spcPts val="0"/>
              </a:spcBef>
              <a:spcAft>
                <a:spcPts val="0"/>
              </a:spcAft>
              <a:buClr>
                <a:schemeClr val="dk2"/>
              </a:buClr>
              <a:buSzPts val="3200"/>
              <a:buNone/>
              <a:defRPr>
                <a:solidFill>
                  <a:schemeClr val="dk2"/>
                </a:solidFill>
              </a:defRPr>
            </a:lvl4pPr>
            <a:lvl5pPr lvl="4" algn="ctr">
              <a:lnSpc>
                <a:spcPct val="100000"/>
              </a:lnSpc>
              <a:spcBef>
                <a:spcPts val="0"/>
              </a:spcBef>
              <a:spcAft>
                <a:spcPts val="0"/>
              </a:spcAft>
              <a:buClr>
                <a:schemeClr val="dk2"/>
              </a:buClr>
              <a:buSzPts val="3200"/>
              <a:buNone/>
              <a:defRPr>
                <a:solidFill>
                  <a:schemeClr val="dk2"/>
                </a:solidFill>
              </a:defRPr>
            </a:lvl5pPr>
            <a:lvl6pPr lvl="5" algn="ctr">
              <a:lnSpc>
                <a:spcPct val="100000"/>
              </a:lnSpc>
              <a:spcBef>
                <a:spcPts val="0"/>
              </a:spcBef>
              <a:spcAft>
                <a:spcPts val="0"/>
              </a:spcAft>
              <a:buClr>
                <a:schemeClr val="dk2"/>
              </a:buClr>
              <a:buSzPts val="3200"/>
              <a:buNone/>
              <a:defRPr>
                <a:solidFill>
                  <a:schemeClr val="dk2"/>
                </a:solidFill>
              </a:defRPr>
            </a:lvl6pPr>
            <a:lvl7pPr lvl="6" algn="ctr">
              <a:lnSpc>
                <a:spcPct val="100000"/>
              </a:lnSpc>
              <a:spcBef>
                <a:spcPts val="0"/>
              </a:spcBef>
              <a:spcAft>
                <a:spcPts val="0"/>
              </a:spcAft>
              <a:buClr>
                <a:schemeClr val="dk2"/>
              </a:buClr>
              <a:buSzPts val="3200"/>
              <a:buNone/>
              <a:defRPr>
                <a:solidFill>
                  <a:schemeClr val="dk2"/>
                </a:solidFill>
              </a:defRPr>
            </a:lvl7pPr>
            <a:lvl8pPr lvl="7" algn="ctr">
              <a:lnSpc>
                <a:spcPct val="100000"/>
              </a:lnSpc>
              <a:spcBef>
                <a:spcPts val="0"/>
              </a:spcBef>
              <a:spcAft>
                <a:spcPts val="0"/>
              </a:spcAft>
              <a:buClr>
                <a:schemeClr val="dk2"/>
              </a:buClr>
              <a:buSzPts val="3200"/>
              <a:buNone/>
              <a:defRPr>
                <a:solidFill>
                  <a:schemeClr val="dk2"/>
                </a:solidFill>
              </a:defRPr>
            </a:lvl8pPr>
            <a:lvl9pPr lvl="8" algn="ctr">
              <a:lnSpc>
                <a:spcPct val="100000"/>
              </a:lnSpc>
              <a:spcBef>
                <a:spcPts val="0"/>
              </a:spcBef>
              <a:spcAft>
                <a:spcPts val="0"/>
              </a:spcAft>
              <a:buClr>
                <a:schemeClr val="dk2"/>
              </a:buClr>
              <a:buSzPts val="3200"/>
              <a:buNone/>
              <a:defRPr>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87"/>
        <p:cNvGrpSpPr/>
        <p:nvPr/>
      </p:nvGrpSpPr>
      <p:grpSpPr>
        <a:xfrm>
          <a:off x="0" y="0"/>
          <a:ext cx="0" cy="0"/>
          <a:chOff x="0" y="0"/>
          <a:chExt cx="0" cy="0"/>
        </a:xfrm>
      </p:grpSpPr>
      <p:sp>
        <p:nvSpPr>
          <p:cNvPr id="188" name="Google Shape;188;p79"/>
          <p:cNvSpPr/>
          <p:nvPr/>
        </p:nvSpPr>
        <p:spPr>
          <a:xfrm>
            <a:off x="5911474" y="4059324"/>
            <a:ext cx="1922469" cy="1922469"/>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79"/>
          <p:cNvSpPr/>
          <p:nvPr/>
        </p:nvSpPr>
        <p:spPr>
          <a:xfrm>
            <a:off x="-825401" y="91544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
        <p:nvSpPr>
          <p:cNvPr id="191" name="Google Shape;191;p79"/>
          <p:cNvSpPr txBox="1">
            <a:spLocks noGrp="1"/>
          </p:cNvSpPr>
          <p:nvPr>
            <p:ph type="subTitle" idx="1"/>
          </p:nvPr>
        </p:nvSpPr>
        <p:spPr>
          <a:xfrm>
            <a:off x="4872397" y="2580960"/>
            <a:ext cx="3274200" cy="155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192" name="Google Shape;192;p79"/>
          <p:cNvSpPr txBox="1">
            <a:spLocks noGrp="1"/>
          </p:cNvSpPr>
          <p:nvPr>
            <p:ph type="subTitle" idx="2"/>
          </p:nvPr>
        </p:nvSpPr>
        <p:spPr>
          <a:xfrm>
            <a:off x="997387" y="2580960"/>
            <a:ext cx="3274200" cy="155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193" name="Google Shape;193;p79"/>
          <p:cNvSpPr txBox="1">
            <a:spLocks noGrp="1"/>
          </p:cNvSpPr>
          <p:nvPr>
            <p:ph type="subTitle" idx="3"/>
          </p:nvPr>
        </p:nvSpPr>
        <p:spPr>
          <a:xfrm>
            <a:off x="997388" y="2136236"/>
            <a:ext cx="3274200" cy="43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4" name="Google Shape;194;p79"/>
          <p:cNvSpPr txBox="1">
            <a:spLocks noGrp="1"/>
          </p:cNvSpPr>
          <p:nvPr>
            <p:ph type="subTitle" idx="4"/>
          </p:nvPr>
        </p:nvSpPr>
        <p:spPr>
          <a:xfrm>
            <a:off x="4872406" y="2136236"/>
            <a:ext cx="3274200" cy="43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1_1_1_1">
    <p:spTree>
      <p:nvGrpSpPr>
        <p:cNvPr id="1" name="Shape 195"/>
        <p:cNvGrpSpPr/>
        <p:nvPr/>
      </p:nvGrpSpPr>
      <p:grpSpPr>
        <a:xfrm>
          <a:off x="0" y="0"/>
          <a:ext cx="0" cy="0"/>
          <a:chOff x="0" y="0"/>
          <a:chExt cx="0" cy="0"/>
        </a:xfrm>
      </p:grpSpPr>
      <p:sp>
        <p:nvSpPr>
          <p:cNvPr id="196" name="Google Shape;196;p80"/>
          <p:cNvSpPr/>
          <p:nvPr/>
        </p:nvSpPr>
        <p:spPr>
          <a:xfrm>
            <a:off x="-770301" y="1552262"/>
            <a:ext cx="2039000" cy="203900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0"/>
          <p:cNvSpPr/>
          <p:nvPr/>
        </p:nvSpPr>
        <p:spPr>
          <a:xfrm>
            <a:off x="410345" y="203762"/>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0"/>
          <p:cNvSpPr/>
          <p:nvPr/>
        </p:nvSpPr>
        <p:spPr>
          <a:xfrm>
            <a:off x="246670" y="47820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0"/>
          <p:cNvSpPr/>
          <p:nvPr/>
        </p:nvSpPr>
        <p:spPr>
          <a:xfrm>
            <a:off x="8698770" y="4690275"/>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8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
        <p:nvSpPr>
          <p:cNvPr id="201" name="Google Shape;201;p80"/>
          <p:cNvSpPr txBox="1">
            <a:spLocks noGrp="1"/>
          </p:cNvSpPr>
          <p:nvPr>
            <p:ph type="subTitle" idx="1"/>
          </p:nvPr>
        </p:nvSpPr>
        <p:spPr>
          <a:xfrm>
            <a:off x="1774200" y="3384825"/>
            <a:ext cx="3830700" cy="81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2" name="Google Shape;202;p80"/>
          <p:cNvSpPr txBox="1">
            <a:spLocks noGrp="1"/>
          </p:cNvSpPr>
          <p:nvPr>
            <p:ph type="subTitle" idx="2"/>
          </p:nvPr>
        </p:nvSpPr>
        <p:spPr>
          <a:xfrm>
            <a:off x="1774200" y="1805000"/>
            <a:ext cx="3830700" cy="81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3" name="Google Shape;203;p80"/>
          <p:cNvSpPr txBox="1">
            <a:spLocks noGrp="1"/>
          </p:cNvSpPr>
          <p:nvPr>
            <p:ph type="subTitle" idx="3"/>
          </p:nvPr>
        </p:nvSpPr>
        <p:spPr>
          <a:xfrm>
            <a:off x="1774200" y="1436475"/>
            <a:ext cx="3830700" cy="43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 name="Google Shape;204;p80"/>
          <p:cNvSpPr txBox="1">
            <a:spLocks noGrp="1"/>
          </p:cNvSpPr>
          <p:nvPr>
            <p:ph type="subTitle" idx="4"/>
          </p:nvPr>
        </p:nvSpPr>
        <p:spPr>
          <a:xfrm>
            <a:off x="1774212" y="3016302"/>
            <a:ext cx="3830700" cy="43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dk2"/>
        </a:solidFill>
        <a:effectLst/>
      </p:bgPr>
    </p:bg>
    <p:spTree>
      <p:nvGrpSpPr>
        <p:cNvPr id="1" name="Shape 205"/>
        <p:cNvGrpSpPr/>
        <p:nvPr/>
      </p:nvGrpSpPr>
      <p:grpSpPr>
        <a:xfrm>
          <a:off x="0" y="0"/>
          <a:ext cx="0" cy="0"/>
          <a:chOff x="0" y="0"/>
          <a:chExt cx="0" cy="0"/>
        </a:xfrm>
      </p:grpSpPr>
      <p:sp>
        <p:nvSpPr>
          <p:cNvPr id="206" name="Google Shape;206;p81"/>
          <p:cNvSpPr/>
          <p:nvPr/>
        </p:nvSpPr>
        <p:spPr>
          <a:xfrm>
            <a:off x="-1049776" y="352564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1"/>
          <p:cNvSpPr/>
          <p:nvPr/>
        </p:nvSpPr>
        <p:spPr>
          <a:xfrm>
            <a:off x="7937324" y="-316463"/>
            <a:ext cx="1334191" cy="1334191"/>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1"/>
          <p:cNvSpPr/>
          <p:nvPr/>
        </p:nvSpPr>
        <p:spPr>
          <a:xfrm>
            <a:off x="8489595" y="38424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81"/>
          <p:cNvSpPr/>
          <p:nvPr/>
        </p:nvSpPr>
        <p:spPr>
          <a:xfrm>
            <a:off x="7937327" y="4018502"/>
            <a:ext cx="1618054" cy="1618054"/>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1"/>
          <p:cNvSpPr txBox="1">
            <a:spLocks noGrp="1"/>
          </p:cNvSpPr>
          <p:nvPr>
            <p:ph type="title"/>
          </p:nvPr>
        </p:nvSpPr>
        <p:spPr>
          <a:xfrm>
            <a:off x="936150" y="539700"/>
            <a:ext cx="4909800" cy="130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sz="8000">
                <a:solidFill>
                  <a:schemeClr val="lt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11" name="Google Shape;211;p81"/>
          <p:cNvSpPr txBox="1">
            <a:spLocks noGrp="1"/>
          </p:cNvSpPr>
          <p:nvPr>
            <p:ph type="subTitle" idx="1"/>
          </p:nvPr>
        </p:nvSpPr>
        <p:spPr>
          <a:xfrm>
            <a:off x="936150" y="1764950"/>
            <a:ext cx="4448100" cy="130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1400"/>
              <a:buNone/>
              <a:defRPr>
                <a:solidFill>
                  <a:schemeClr val="accent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12" name="Google Shape;212;p81"/>
          <p:cNvSpPr txBox="1"/>
          <p:nvPr/>
        </p:nvSpPr>
        <p:spPr>
          <a:xfrm>
            <a:off x="936150" y="3535750"/>
            <a:ext cx="4278900" cy="77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chemeClr val="accent4"/>
                </a:solidFill>
                <a:latin typeface="Rubik"/>
                <a:ea typeface="Rubik"/>
                <a:cs typeface="Rubik"/>
                <a:sym typeface="Rubik"/>
              </a:rPr>
              <a:t>CREDITS:</a:t>
            </a:r>
            <a:r>
              <a:rPr lang="en" sz="1200" b="0" i="0" u="none" strike="noStrike" cap="none">
                <a:solidFill>
                  <a:schemeClr val="accent4"/>
                </a:solidFill>
                <a:latin typeface="Rubik"/>
                <a:ea typeface="Rubik"/>
                <a:cs typeface="Rubik"/>
                <a:sym typeface="Rubik"/>
              </a:rPr>
              <a:t> This presentation template was created by </a:t>
            </a:r>
            <a:r>
              <a:rPr lang="en" sz="1200" b="1" i="0" u="sng" strike="noStrike" cap="none">
                <a:solidFill>
                  <a:schemeClr val="accent4"/>
                </a:solidFill>
                <a:latin typeface="Rubik"/>
                <a:ea typeface="Rubik"/>
                <a:cs typeface="Rubik"/>
                <a:sym typeface="Rubik"/>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accent4"/>
                </a:solidFill>
                <a:latin typeface="Rubik"/>
                <a:ea typeface="Rubik"/>
                <a:cs typeface="Rubik"/>
                <a:sym typeface="Rubik"/>
              </a:rPr>
              <a:t>, and includes icons by </a:t>
            </a:r>
            <a:r>
              <a:rPr lang="en" sz="1200" b="1" i="0" u="sng" strike="noStrike" cap="none">
                <a:solidFill>
                  <a:schemeClr val="accent4"/>
                </a:solidFill>
                <a:latin typeface="Rubik"/>
                <a:ea typeface="Rubik"/>
                <a:cs typeface="Rubik"/>
                <a:sym typeface="Rubik"/>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accent4"/>
                </a:solidFill>
                <a:latin typeface="Rubik"/>
                <a:ea typeface="Rubik"/>
                <a:cs typeface="Rubik"/>
                <a:sym typeface="Rubik"/>
              </a:rPr>
              <a:t>, and infographics &amp; images by </a:t>
            </a:r>
            <a:r>
              <a:rPr lang="en" sz="1200" b="1" i="0" u="sng" strike="noStrike" cap="none">
                <a:solidFill>
                  <a:schemeClr val="accent4"/>
                </a:solidFill>
                <a:latin typeface="Rubik"/>
                <a:ea typeface="Rubik"/>
                <a:cs typeface="Rubik"/>
                <a:sym typeface="Rubik"/>
                <a:hlinkClick r:id="rId4">
                  <a:extLst>
                    <a:ext uri="{A12FA001-AC4F-418D-AE19-62706E023703}">
                      <ahyp:hlinkClr xmlns:ahyp="http://schemas.microsoft.com/office/drawing/2018/hyperlinkcolor" val="tx"/>
                    </a:ext>
                  </a:extLst>
                </a:hlinkClick>
              </a:rPr>
              <a:t>Freepik</a:t>
            </a:r>
            <a:r>
              <a:rPr lang="en" sz="1200" b="0" i="0" u="sng" strike="noStrike" cap="none">
                <a:solidFill>
                  <a:schemeClr val="accent4"/>
                </a:solidFill>
                <a:latin typeface="Rubik"/>
                <a:ea typeface="Rubik"/>
                <a:cs typeface="Rubik"/>
                <a:sym typeface="Rubik"/>
              </a:rPr>
              <a:t> </a:t>
            </a:r>
            <a:endParaRPr sz="1200" b="1" i="0" u="sng" strike="noStrike" cap="none">
              <a:solidFill>
                <a:schemeClr val="accent4"/>
              </a:solidFill>
              <a:latin typeface="Rubik"/>
              <a:ea typeface="Rubik"/>
              <a:cs typeface="Rubik"/>
              <a:sym typeface="Rubik"/>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5">
  <p:cSld name="CUSTOM_12">
    <p:spTree>
      <p:nvGrpSpPr>
        <p:cNvPr id="1" name="Shape 213"/>
        <p:cNvGrpSpPr/>
        <p:nvPr/>
      </p:nvGrpSpPr>
      <p:grpSpPr>
        <a:xfrm>
          <a:off x="0" y="0"/>
          <a:ext cx="0" cy="0"/>
          <a:chOff x="0" y="0"/>
          <a:chExt cx="0" cy="0"/>
        </a:xfrm>
      </p:grpSpPr>
      <p:sp>
        <p:nvSpPr>
          <p:cNvPr id="214" name="Google Shape;214;p8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
        <p:nvSpPr>
          <p:cNvPr id="215" name="Google Shape;215;p82"/>
          <p:cNvSpPr txBox="1">
            <a:spLocks noGrp="1"/>
          </p:cNvSpPr>
          <p:nvPr>
            <p:ph type="subTitle" idx="1"/>
          </p:nvPr>
        </p:nvSpPr>
        <p:spPr>
          <a:xfrm>
            <a:off x="4755778" y="1210200"/>
            <a:ext cx="3675000" cy="313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400"/>
              <a:buChar char="●"/>
              <a:defRPr sz="1400" b="0"/>
            </a:lvl1pPr>
            <a:lvl2pPr lvl="1" algn="ctr">
              <a:lnSpc>
                <a:spcPct val="100000"/>
              </a:lnSpc>
              <a:spcBef>
                <a:spcPts val="0"/>
              </a:spcBef>
              <a:spcAft>
                <a:spcPts val="0"/>
              </a:spcAft>
              <a:buSzPts val="1400"/>
              <a:buChar char="○"/>
              <a:defRPr sz="2800"/>
            </a:lvl2pPr>
            <a:lvl3pPr lvl="2" algn="ctr">
              <a:lnSpc>
                <a:spcPct val="100000"/>
              </a:lnSpc>
              <a:spcBef>
                <a:spcPts val="0"/>
              </a:spcBef>
              <a:spcAft>
                <a:spcPts val="0"/>
              </a:spcAft>
              <a:buSzPts val="1400"/>
              <a:buChar char="■"/>
              <a:defRPr sz="2800"/>
            </a:lvl3pPr>
            <a:lvl4pPr lvl="3" algn="ctr">
              <a:lnSpc>
                <a:spcPct val="100000"/>
              </a:lnSpc>
              <a:spcBef>
                <a:spcPts val="0"/>
              </a:spcBef>
              <a:spcAft>
                <a:spcPts val="0"/>
              </a:spcAft>
              <a:buSzPts val="1400"/>
              <a:buChar char="●"/>
              <a:defRPr sz="2800"/>
            </a:lvl4pPr>
            <a:lvl5pPr lvl="4" algn="ctr">
              <a:lnSpc>
                <a:spcPct val="100000"/>
              </a:lnSpc>
              <a:spcBef>
                <a:spcPts val="0"/>
              </a:spcBef>
              <a:spcAft>
                <a:spcPts val="0"/>
              </a:spcAft>
              <a:buSzPts val="1400"/>
              <a:buChar char="○"/>
              <a:defRPr sz="2800"/>
            </a:lvl5pPr>
            <a:lvl6pPr lvl="5" algn="ctr">
              <a:lnSpc>
                <a:spcPct val="100000"/>
              </a:lnSpc>
              <a:spcBef>
                <a:spcPts val="0"/>
              </a:spcBef>
              <a:spcAft>
                <a:spcPts val="0"/>
              </a:spcAft>
              <a:buSzPts val="1400"/>
              <a:buChar char="■"/>
              <a:defRPr sz="2800"/>
            </a:lvl6pPr>
            <a:lvl7pPr lvl="6" algn="ctr">
              <a:lnSpc>
                <a:spcPct val="100000"/>
              </a:lnSpc>
              <a:spcBef>
                <a:spcPts val="0"/>
              </a:spcBef>
              <a:spcAft>
                <a:spcPts val="0"/>
              </a:spcAft>
              <a:buSzPts val="1400"/>
              <a:buChar char="●"/>
              <a:defRPr sz="2800"/>
            </a:lvl7pPr>
            <a:lvl8pPr lvl="7" algn="ctr">
              <a:lnSpc>
                <a:spcPct val="100000"/>
              </a:lnSpc>
              <a:spcBef>
                <a:spcPts val="0"/>
              </a:spcBef>
              <a:spcAft>
                <a:spcPts val="0"/>
              </a:spcAft>
              <a:buSzPts val="1400"/>
              <a:buChar char="○"/>
              <a:defRPr sz="2800"/>
            </a:lvl8pPr>
            <a:lvl9pPr lvl="8" algn="ctr">
              <a:lnSpc>
                <a:spcPct val="100000"/>
              </a:lnSpc>
              <a:spcBef>
                <a:spcPts val="0"/>
              </a:spcBef>
              <a:spcAft>
                <a:spcPts val="0"/>
              </a:spcAft>
              <a:buSzPts val="1400"/>
              <a:buChar char="■"/>
              <a:defRPr sz="2800"/>
            </a:lvl9pPr>
          </a:lstStyle>
          <a:p>
            <a:endParaRPr/>
          </a:p>
        </p:txBody>
      </p:sp>
      <p:sp>
        <p:nvSpPr>
          <p:cNvPr id="216" name="Google Shape;216;p82"/>
          <p:cNvSpPr txBox="1">
            <a:spLocks noGrp="1"/>
          </p:cNvSpPr>
          <p:nvPr>
            <p:ph type="subTitle" idx="2"/>
          </p:nvPr>
        </p:nvSpPr>
        <p:spPr>
          <a:xfrm>
            <a:off x="720000" y="1210200"/>
            <a:ext cx="3675000" cy="313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400"/>
              <a:buChar char="●"/>
              <a:defRPr sz="1400" b="0"/>
            </a:lvl1pPr>
            <a:lvl2pPr lvl="1" algn="ctr">
              <a:lnSpc>
                <a:spcPct val="100000"/>
              </a:lnSpc>
              <a:spcBef>
                <a:spcPts val="0"/>
              </a:spcBef>
              <a:spcAft>
                <a:spcPts val="0"/>
              </a:spcAft>
              <a:buSzPts val="1400"/>
              <a:buChar char="○"/>
              <a:defRPr sz="2800"/>
            </a:lvl2pPr>
            <a:lvl3pPr lvl="2" algn="ctr">
              <a:lnSpc>
                <a:spcPct val="100000"/>
              </a:lnSpc>
              <a:spcBef>
                <a:spcPts val="0"/>
              </a:spcBef>
              <a:spcAft>
                <a:spcPts val="0"/>
              </a:spcAft>
              <a:buSzPts val="1400"/>
              <a:buChar char="■"/>
              <a:defRPr sz="2800"/>
            </a:lvl3pPr>
            <a:lvl4pPr lvl="3" algn="ctr">
              <a:lnSpc>
                <a:spcPct val="100000"/>
              </a:lnSpc>
              <a:spcBef>
                <a:spcPts val="0"/>
              </a:spcBef>
              <a:spcAft>
                <a:spcPts val="0"/>
              </a:spcAft>
              <a:buSzPts val="1400"/>
              <a:buChar char="●"/>
              <a:defRPr sz="2800"/>
            </a:lvl4pPr>
            <a:lvl5pPr lvl="4" algn="ctr">
              <a:lnSpc>
                <a:spcPct val="100000"/>
              </a:lnSpc>
              <a:spcBef>
                <a:spcPts val="0"/>
              </a:spcBef>
              <a:spcAft>
                <a:spcPts val="0"/>
              </a:spcAft>
              <a:buSzPts val="1400"/>
              <a:buChar char="○"/>
              <a:defRPr sz="2800"/>
            </a:lvl5pPr>
            <a:lvl6pPr lvl="5" algn="ctr">
              <a:lnSpc>
                <a:spcPct val="100000"/>
              </a:lnSpc>
              <a:spcBef>
                <a:spcPts val="0"/>
              </a:spcBef>
              <a:spcAft>
                <a:spcPts val="0"/>
              </a:spcAft>
              <a:buSzPts val="1400"/>
              <a:buChar char="■"/>
              <a:defRPr sz="2800"/>
            </a:lvl6pPr>
            <a:lvl7pPr lvl="6" algn="ctr">
              <a:lnSpc>
                <a:spcPct val="100000"/>
              </a:lnSpc>
              <a:spcBef>
                <a:spcPts val="0"/>
              </a:spcBef>
              <a:spcAft>
                <a:spcPts val="0"/>
              </a:spcAft>
              <a:buSzPts val="1400"/>
              <a:buChar char="●"/>
              <a:defRPr sz="2800"/>
            </a:lvl7pPr>
            <a:lvl8pPr lvl="7" algn="ctr">
              <a:lnSpc>
                <a:spcPct val="100000"/>
              </a:lnSpc>
              <a:spcBef>
                <a:spcPts val="0"/>
              </a:spcBef>
              <a:spcAft>
                <a:spcPts val="0"/>
              </a:spcAft>
              <a:buSzPts val="1400"/>
              <a:buChar char="○"/>
              <a:defRPr sz="2800"/>
            </a:lvl8pPr>
            <a:lvl9pPr lvl="8" algn="ctr">
              <a:lnSpc>
                <a:spcPct val="100000"/>
              </a:lnSpc>
              <a:spcBef>
                <a:spcPts val="0"/>
              </a:spcBef>
              <a:spcAft>
                <a:spcPts val="0"/>
              </a:spcAft>
              <a:buSzPts val="1400"/>
              <a:buChar char="■"/>
              <a:defRPr sz="2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7"/>
        <p:cNvGrpSpPr/>
        <p:nvPr/>
      </p:nvGrpSpPr>
      <p:grpSpPr>
        <a:xfrm>
          <a:off x="0" y="0"/>
          <a:ext cx="0" cy="0"/>
          <a:chOff x="0" y="0"/>
          <a:chExt cx="0" cy="0"/>
        </a:xfrm>
      </p:grpSpPr>
      <p:sp>
        <p:nvSpPr>
          <p:cNvPr id="218" name="Google Shape;218;p86"/>
          <p:cNvSpPr/>
          <p:nvPr/>
        </p:nvSpPr>
        <p:spPr>
          <a:xfrm flipH="1">
            <a:off x="7759713" y="352564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86"/>
          <p:cNvSpPr/>
          <p:nvPr/>
        </p:nvSpPr>
        <p:spPr>
          <a:xfrm flipH="1">
            <a:off x="7391482" y="48720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86"/>
          <p:cNvSpPr/>
          <p:nvPr/>
        </p:nvSpPr>
        <p:spPr>
          <a:xfrm flipH="1">
            <a:off x="-149161" y="-316476"/>
            <a:ext cx="1334191" cy="1334191"/>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86"/>
          <p:cNvSpPr/>
          <p:nvPr/>
        </p:nvSpPr>
        <p:spPr>
          <a:xfrm>
            <a:off x="8742545" y="3109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86"/>
          <p:cNvSpPr/>
          <p:nvPr/>
        </p:nvSpPr>
        <p:spPr>
          <a:xfrm>
            <a:off x="8663245" y="305623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86"/>
          <p:cNvSpPr/>
          <p:nvPr/>
        </p:nvSpPr>
        <p:spPr>
          <a:xfrm>
            <a:off x="253170" y="24466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86"/>
          <p:cNvSpPr/>
          <p:nvPr/>
        </p:nvSpPr>
        <p:spPr>
          <a:xfrm flipH="1">
            <a:off x="170057" y="691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86"/>
          <p:cNvSpPr/>
          <p:nvPr/>
        </p:nvSpPr>
        <p:spPr>
          <a:xfrm flipH="1">
            <a:off x="-363976" y="4146002"/>
            <a:ext cx="1618054" cy="1618054"/>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8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
        <p:nvSpPr>
          <p:cNvPr id="227" name="Google Shape;227;p86"/>
          <p:cNvSpPr txBox="1">
            <a:spLocks noGrp="1"/>
          </p:cNvSpPr>
          <p:nvPr>
            <p:ph type="body" idx="1"/>
          </p:nvPr>
        </p:nvSpPr>
        <p:spPr>
          <a:xfrm>
            <a:off x="720000" y="1039000"/>
            <a:ext cx="7704000" cy="356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9"/>
        <p:cNvGrpSpPr/>
        <p:nvPr/>
      </p:nvGrpSpPr>
      <p:grpSpPr>
        <a:xfrm>
          <a:off x="0" y="0"/>
          <a:ext cx="0" cy="0"/>
          <a:chOff x="0" y="0"/>
          <a:chExt cx="0" cy="0"/>
        </a:xfrm>
      </p:grpSpPr>
      <p:sp>
        <p:nvSpPr>
          <p:cNvPr id="230" name="Google Shape;230;p88"/>
          <p:cNvSpPr/>
          <p:nvPr/>
        </p:nvSpPr>
        <p:spPr>
          <a:xfrm>
            <a:off x="5870474" y="348919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88"/>
          <p:cNvSpPr/>
          <p:nvPr/>
        </p:nvSpPr>
        <p:spPr>
          <a:xfrm>
            <a:off x="-825401" y="112284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88"/>
          <p:cNvSpPr/>
          <p:nvPr/>
        </p:nvSpPr>
        <p:spPr>
          <a:xfrm>
            <a:off x="798620" y="28338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88"/>
          <p:cNvSpPr/>
          <p:nvPr/>
        </p:nvSpPr>
        <p:spPr>
          <a:xfrm>
            <a:off x="228120" y="2906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88"/>
          <p:cNvSpPr/>
          <p:nvPr/>
        </p:nvSpPr>
        <p:spPr>
          <a:xfrm>
            <a:off x="7660620" y="413483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88"/>
          <p:cNvSpPr/>
          <p:nvPr/>
        </p:nvSpPr>
        <p:spPr>
          <a:xfrm>
            <a:off x="8732295" y="49983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8"/>
          <p:cNvSpPr/>
          <p:nvPr/>
        </p:nvSpPr>
        <p:spPr>
          <a:xfrm>
            <a:off x="8732295" y="34643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88"/>
          <p:cNvSpPr/>
          <p:nvPr/>
        </p:nvSpPr>
        <p:spPr>
          <a:xfrm>
            <a:off x="2174195" y="48985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8"/>
        <p:cNvGrpSpPr/>
        <p:nvPr/>
      </p:nvGrpSpPr>
      <p:grpSpPr>
        <a:xfrm>
          <a:off x="0" y="0"/>
          <a:ext cx="0" cy="0"/>
          <a:chOff x="0" y="0"/>
          <a:chExt cx="0" cy="0"/>
        </a:xfrm>
      </p:grpSpPr>
      <p:sp>
        <p:nvSpPr>
          <p:cNvPr id="239" name="Google Shape;239;p89"/>
          <p:cNvSpPr/>
          <p:nvPr/>
        </p:nvSpPr>
        <p:spPr>
          <a:xfrm flipH="1">
            <a:off x="-11400" y="3915674"/>
            <a:ext cx="2186166" cy="2186166"/>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89"/>
          <p:cNvSpPr/>
          <p:nvPr/>
        </p:nvSpPr>
        <p:spPr>
          <a:xfrm flipH="1">
            <a:off x="7958612" y="728300"/>
            <a:ext cx="1976953" cy="197695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89"/>
          <p:cNvSpPr/>
          <p:nvPr/>
        </p:nvSpPr>
        <p:spPr>
          <a:xfrm flipH="1">
            <a:off x="321142" y="42434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89"/>
          <p:cNvSpPr/>
          <p:nvPr/>
        </p:nvSpPr>
        <p:spPr>
          <a:xfrm flipH="1">
            <a:off x="324242" y="1017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89"/>
          <p:cNvSpPr/>
          <p:nvPr/>
        </p:nvSpPr>
        <p:spPr>
          <a:xfrm flipH="1">
            <a:off x="244943" y="945847"/>
            <a:ext cx="860700" cy="86070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89"/>
          <p:cNvSpPr/>
          <p:nvPr/>
        </p:nvSpPr>
        <p:spPr>
          <a:xfrm flipH="1">
            <a:off x="7765292" y="46039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89"/>
          <p:cNvSpPr/>
          <p:nvPr/>
        </p:nvSpPr>
        <p:spPr>
          <a:xfrm flipH="1">
            <a:off x="8874317" y="47578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89"/>
          <p:cNvSpPr/>
          <p:nvPr/>
        </p:nvSpPr>
        <p:spPr>
          <a:xfrm flipH="1">
            <a:off x="296017" y="14336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7"/>
        <p:cNvGrpSpPr/>
        <p:nvPr/>
      </p:nvGrpSpPr>
      <p:grpSpPr>
        <a:xfrm>
          <a:off x="0" y="0"/>
          <a:ext cx="0" cy="0"/>
          <a:chOff x="0" y="0"/>
          <a:chExt cx="0" cy="0"/>
        </a:xfrm>
      </p:grpSpPr>
      <p:sp>
        <p:nvSpPr>
          <p:cNvPr id="28" name="Google Shape;28;p6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Clr>
                <a:schemeClr val="dk2"/>
              </a:buClr>
              <a:buSzPts val="3200"/>
              <a:buNone/>
              <a:defRPr>
                <a:solidFill>
                  <a:schemeClr val="dk2"/>
                </a:solidFill>
              </a:defRPr>
            </a:lvl2pPr>
            <a:lvl3pPr lvl="2" algn="l">
              <a:lnSpc>
                <a:spcPct val="100000"/>
              </a:lnSpc>
              <a:spcBef>
                <a:spcPts val="0"/>
              </a:spcBef>
              <a:spcAft>
                <a:spcPts val="0"/>
              </a:spcAft>
              <a:buClr>
                <a:schemeClr val="dk2"/>
              </a:buClr>
              <a:buSzPts val="3200"/>
              <a:buNone/>
              <a:defRPr>
                <a:solidFill>
                  <a:schemeClr val="dk2"/>
                </a:solidFill>
              </a:defRPr>
            </a:lvl3pPr>
            <a:lvl4pPr lvl="3" algn="l">
              <a:lnSpc>
                <a:spcPct val="100000"/>
              </a:lnSpc>
              <a:spcBef>
                <a:spcPts val="0"/>
              </a:spcBef>
              <a:spcAft>
                <a:spcPts val="0"/>
              </a:spcAft>
              <a:buClr>
                <a:schemeClr val="dk2"/>
              </a:buClr>
              <a:buSzPts val="3200"/>
              <a:buNone/>
              <a:defRPr>
                <a:solidFill>
                  <a:schemeClr val="dk2"/>
                </a:solidFill>
              </a:defRPr>
            </a:lvl4pPr>
            <a:lvl5pPr lvl="4" algn="l">
              <a:lnSpc>
                <a:spcPct val="100000"/>
              </a:lnSpc>
              <a:spcBef>
                <a:spcPts val="0"/>
              </a:spcBef>
              <a:spcAft>
                <a:spcPts val="0"/>
              </a:spcAft>
              <a:buClr>
                <a:schemeClr val="dk2"/>
              </a:buClr>
              <a:buSzPts val="3200"/>
              <a:buNone/>
              <a:defRPr>
                <a:solidFill>
                  <a:schemeClr val="dk2"/>
                </a:solidFill>
              </a:defRPr>
            </a:lvl5pPr>
            <a:lvl6pPr lvl="5" algn="l">
              <a:lnSpc>
                <a:spcPct val="100000"/>
              </a:lnSpc>
              <a:spcBef>
                <a:spcPts val="0"/>
              </a:spcBef>
              <a:spcAft>
                <a:spcPts val="0"/>
              </a:spcAft>
              <a:buClr>
                <a:schemeClr val="dk2"/>
              </a:buClr>
              <a:buSzPts val="3200"/>
              <a:buNone/>
              <a:defRPr>
                <a:solidFill>
                  <a:schemeClr val="dk2"/>
                </a:solidFill>
              </a:defRPr>
            </a:lvl6pPr>
            <a:lvl7pPr lvl="6" algn="l">
              <a:lnSpc>
                <a:spcPct val="100000"/>
              </a:lnSpc>
              <a:spcBef>
                <a:spcPts val="0"/>
              </a:spcBef>
              <a:spcAft>
                <a:spcPts val="0"/>
              </a:spcAft>
              <a:buClr>
                <a:schemeClr val="dk2"/>
              </a:buClr>
              <a:buSzPts val="3200"/>
              <a:buNone/>
              <a:defRPr>
                <a:solidFill>
                  <a:schemeClr val="dk2"/>
                </a:solidFill>
              </a:defRPr>
            </a:lvl7pPr>
            <a:lvl8pPr lvl="7" algn="l">
              <a:lnSpc>
                <a:spcPct val="100000"/>
              </a:lnSpc>
              <a:spcBef>
                <a:spcPts val="0"/>
              </a:spcBef>
              <a:spcAft>
                <a:spcPts val="0"/>
              </a:spcAft>
              <a:buClr>
                <a:schemeClr val="dk2"/>
              </a:buClr>
              <a:buSzPts val="3200"/>
              <a:buNone/>
              <a:defRPr>
                <a:solidFill>
                  <a:schemeClr val="dk2"/>
                </a:solidFill>
              </a:defRPr>
            </a:lvl8pPr>
            <a:lvl9pPr lvl="8" algn="l">
              <a:lnSpc>
                <a:spcPct val="100000"/>
              </a:lnSpc>
              <a:spcBef>
                <a:spcPts val="0"/>
              </a:spcBef>
              <a:spcAft>
                <a:spcPts val="0"/>
              </a:spcAft>
              <a:buClr>
                <a:schemeClr val="dk2"/>
              </a:buClr>
              <a:buSzPts val="3200"/>
              <a:buNone/>
              <a:defRPr>
                <a:solidFill>
                  <a:schemeClr val="dk2"/>
                </a:solidFill>
              </a:defRPr>
            </a:lvl9pPr>
          </a:lstStyle>
          <a:p>
            <a:endParaRPr/>
          </a:p>
        </p:txBody>
      </p:sp>
      <p:sp>
        <p:nvSpPr>
          <p:cNvPr id="29" name="Google Shape;29;p60"/>
          <p:cNvSpPr txBox="1">
            <a:spLocks noGrp="1"/>
          </p:cNvSpPr>
          <p:nvPr>
            <p:ph type="subTitle" idx="1"/>
          </p:nvPr>
        </p:nvSpPr>
        <p:spPr>
          <a:xfrm>
            <a:off x="4965475" y="2851995"/>
            <a:ext cx="28068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 name="Google Shape;30;p60"/>
          <p:cNvSpPr txBox="1">
            <a:spLocks noGrp="1"/>
          </p:cNvSpPr>
          <p:nvPr>
            <p:ph type="subTitle" idx="2"/>
          </p:nvPr>
        </p:nvSpPr>
        <p:spPr>
          <a:xfrm>
            <a:off x="1371800" y="2851995"/>
            <a:ext cx="28068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 name="Google Shape;31;p60"/>
          <p:cNvSpPr txBox="1">
            <a:spLocks noGrp="1"/>
          </p:cNvSpPr>
          <p:nvPr>
            <p:ph type="subTitle" idx="3"/>
          </p:nvPr>
        </p:nvSpPr>
        <p:spPr>
          <a:xfrm>
            <a:off x="1371800" y="2407263"/>
            <a:ext cx="2806800" cy="43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60"/>
          <p:cNvSpPr txBox="1">
            <a:spLocks noGrp="1"/>
          </p:cNvSpPr>
          <p:nvPr>
            <p:ph type="subTitle" idx="4"/>
          </p:nvPr>
        </p:nvSpPr>
        <p:spPr>
          <a:xfrm>
            <a:off x="4965476" y="2407263"/>
            <a:ext cx="2806800" cy="43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 name="Google Shape;33;p60"/>
          <p:cNvSpPr/>
          <p:nvPr/>
        </p:nvSpPr>
        <p:spPr>
          <a:xfrm>
            <a:off x="3693545" y="199712"/>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0"/>
          <p:cNvSpPr/>
          <p:nvPr/>
        </p:nvSpPr>
        <p:spPr>
          <a:xfrm>
            <a:off x="5653470" y="48972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5"/>
        <p:cNvGrpSpPr/>
        <p:nvPr/>
      </p:nvGrpSpPr>
      <p:grpSpPr>
        <a:xfrm>
          <a:off x="0" y="0"/>
          <a:ext cx="0" cy="0"/>
          <a:chOff x="0" y="0"/>
          <a:chExt cx="0" cy="0"/>
        </a:xfrm>
      </p:grpSpPr>
      <p:sp>
        <p:nvSpPr>
          <p:cNvPr id="36" name="Google Shape;36;p6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ctr">
              <a:lnSpc>
                <a:spcPct val="100000"/>
              </a:lnSpc>
              <a:spcBef>
                <a:spcPts val="0"/>
              </a:spcBef>
              <a:spcAft>
                <a:spcPts val="0"/>
              </a:spcAft>
              <a:buClr>
                <a:schemeClr val="dk2"/>
              </a:buClr>
              <a:buSzPts val="3200"/>
              <a:buNone/>
              <a:defRPr>
                <a:solidFill>
                  <a:schemeClr val="dk2"/>
                </a:solidFill>
              </a:defRPr>
            </a:lvl2pPr>
            <a:lvl3pPr lvl="2" algn="ctr">
              <a:lnSpc>
                <a:spcPct val="100000"/>
              </a:lnSpc>
              <a:spcBef>
                <a:spcPts val="0"/>
              </a:spcBef>
              <a:spcAft>
                <a:spcPts val="0"/>
              </a:spcAft>
              <a:buClr>
                <a:schemeClr val="dk2"/>
              </a:buClr>
              <a:buSzPts val="3200"/>
              <a:buNone/>
              <a:defRPr>
                <a:solidFill>
                  <a:schemeClr val="dk2"/>
                </a:solidFill>
              </a:defRPr>
            </a:lvl3pPr>
            <a:lvl4pPr lvl="3" algn="ctr">
              <a:lnSpc>
                <a:spcPct val="100000"/>
              </a:lnSpc>
              <a:spcBef>
                <a:spcPts val="0"/>
              </a:spcBef>
              <a:spcAft>
                <a:spcPts val="0"/>
              </a:spcAft>
              <a:buClr>
                <a:schemeClr val="dk2"/>
              </a:buClr>
              <a:buSzPts val="3200"/>
              <a:buNone/>
              <a:defRPr>
                <a:solidFill>
                  <a:schemeClr val="dk2"/>
                </a:solidFill>
              </a:defRPr>
            </a:lvl4pPr>
            <a:lvl5pPr lvl="4" algn="ctr">
              <a:lnSpc>
                <a:spcPct val="100000"/>
              </a:lnSpc>
              <a:spcBef>
                <a:spcPts val="0"/>
              </a:spcBef>
              <a:spcAft>
                <a:spcPts val="0"/>
              </a:spcAft>
              <a:buClr>
                <a:schemeClr val="dk2"/>
              </a:buClr>
              <a:buSzPts val="3200"/>
              <a:buNone/>
              <a:defRPr>
                <a:solidFill>
                  <a:schemeClr val="dk2"/>
                </a:solidFill>
              </a:defRPr>
            </a:lvl5pPr>
            <a:lvl6pPr lvl="5" algn="ctr">
              <a:lnSpc>
                <a:spcPct val="100000"/>
              </a:lnSpc>
              <a:spcBef>
                <a:spcPts val="0"/>
              </a:spcBef>
              <a:spcAft>
                <a:spcPts val="0"/>
              </a:spcAft>
              <a:buClr>
                <a:schemeClr val="dk2"/>
              </a:buClr>
              <a:buSzPts val="3200"/>
              <a:buNone/>
              <a:defRPr>
                <a:solidFill>
                  <a:schemeClr val="dk2"/>
                </a:solidFill>
              </a:defRPr>
            </a:lvl6pPr>
            <a:lvl7pPr lvl="6" algn="ctr">
              <a:lnSpc>
                <a:spcPct val="100000"/>
              </a:lnSpc>
              <a:spcBef>
                <a:spcPts val="0"/>
              </a:spcBef>
              <a:spcAft>
                <a:spcPts val="0"/>
              </a:spcAft>
              <a:buClr>
                <a:schemeClr val="dk2"/>
              </a:buClr>
              <a:buSzPts val="3200"/>
              <a:buNone/>
              <a:defRPr>
                <a:solidFill>
                  <a:schemeClr val="dk2"/>
                </a:solidFill>
              </a:defRPr>
            </a:lvl7pPr>
            <a:lvl8pPr lvl="7" algn="ctr">
              <a:lnSpc>
                <a:spcPct val="100000"/>
              </a:lnSpc>
              <a:spcBef>
                <a:spcPts val="0"/>
              </a:spcBef>
              <a:spcAft>
                <a:spcPts val="0"/>
              </a:spcAft>
              <a:buClr>
                <a:schemeClr val="dk2"/>
              </a:buClr>
              <a:buSzPts val="3200"/>
              <a:buNone/>
              <a:defRPr>
                <a:solidFill>
                  <a:schemeClr val="dk2"/>
                </a:solidFill>
              </a:defRPr>
            </a:lvl8pPr>
            <a:lvl9pPr lvl="8" algn="ctr">
              <a:lnSpc>
                <a:spcPct val="100000"/>
              </a:lnSpc>
              <a:spcBef>
                <a:spcPts val="0"/>
              </a:spcBef>
              <a:spcAft>
                <a:spcPts val="0"/>
              </a:spcAft>
              <a:buClr>
                <a:schemeClr val="dk2"/>
              </a:buClr>
              <a:buSzPts val="3200"/>
              <a:buNone/>
              <a:defRPr>
                <a:solidFill>
                  <a:schemeClr val="dk2"/>
                </a:solidFill>
              </a:defRPr>
            </a:lvl9pPr>
          </a:lstStyle>
          <a:p>
            <a:endParaRPr/>
          </a:p>
        </p:txBody>
      </p:sp>
      <p:sp>
        <p:nvSpPr>
          <p:cNvPr id="37" name="Google Shape;37;p61"/>
          <p:cNvSpPr txBox="1">
            <a:spLocks noGrp="1"/>
          </p:cNvSpPr>
          <p:nvPr>
            <p:ph type="subTitle" idx="1"/>
          </p:nvPr>
        </p:nvSpPr>
        <p:spPr>
          <a:xfrm>
            <a:off x="771551" y="2799986"/>
            <a:ext cx="22746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8" name="Google Shape;38;p61"/>
          <p:cNvSpPr txBox="1">
            <a:spLocks noGrp="1"/>
          </p:cNvSpPr>
          <p:nvPr>
            <p:ph type="subTitle" idx="2"/>
          </p:nvPr>
        </p:nvSpPr>
        <p:spPr>
          <a:xfrm>
            <a:off x="3434644" y="2799986"/>
            <a:ext cx="22746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9" name="Google Shape;39;p61"/>
          <p:cNvSpPr txBox="1">
            <a:spLocks noGrp="1"/>
          </p:cNvSpPr>
          <p:nvPr>
            <p:ph type="subTitle" idx="3"/>
          </p:nvPr>
        </p:nvSpPr>
        <p:spPr>
          <a:xfrm>
            <a:off x="6097745" y="2799986"/>
            <a:ext cx="22746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0" name="Google Shape;40;p61"/>
          <p:cNvSpPr txBox="1">
            <a:spLocks noGrp="1"/>
          </p:cNvSpPr>
          <p:nvPr>
            <p:ph type="subTitle" idx="4"/>
          </p:nvPr>
        </p:nvSpPr>
        <p:spPr>
          <a:xfrm>
            <a:off x="771550" y="2403125"/>
            <a:ext cx="22746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 name="Google Shape;41;p61"/>
          <p:cNvSpPr txBox="1">
            <a:spLocks noGrp="1"/>
          </p:cNvSpPr>
          <p:nvPr>
            <p:ph type="subTitle" idx="5"/>
          </p:nvPr>
        </p:nvSpPr>
        <p:spPr>
          <a:xfrm>
            <a:off x="3434648" y="2403125"/>
            <a:ext cx="22746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 name="Google Shape;42;p61"/>
          <p:cNvSpPr txBox="1">
            <a:spLocks noGrp="1"/>
          </p:cNvSpPr>
          <p:nvPr>
            <p:ph type="subTitle" idx="6"/>
          </p:nvPr>
        </p:nvSpPr>
        <p:spPr>
          <a:xfrm>
            <a:off x="6097745" y="2403125"/>
            <a:ext cx="22746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 name="Google Shape;43;p61"/>
          <p:cNvSpPr/>
          <p:nvPr/>
        </p:nvSpPr>
        <p:spPr>
          <a:xfrm>
            <a:off x="2180270" y="48622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1"/>
          <p:cNvSpPr/>
          <p:nvPr/>
        </p:nvSpPr>
        <p:spPr>
          <a:xfrm>
            <a:off x="8091220" y="2763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1"/>
          <p:cNvSpPr/>
          <p:nvPr/>
        </p:nvSpPr>
        <p:spPr>
          <a:xfrm>
            <a:off x="8706695" y="20226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6"/>
        <p:cNvGrpSpPr/>
        <p:nvPr/>
      </p:nvGrpSpPr>
      <p:grpSpPr>
        <a:xfrm>
          <a:off x="0" y="0"/>
          <a:ext cx="0" cy="0"/>
          <a:chOff x="0" y="0"/>
          <a:chExt cx="0" cy="0"/>
        </a:xfrm>
      </p:grpSpPr>
      <p:sp>
        <p:nvSpPr>
          <p:cNvPr id="47" name="Google Shape;47;p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ctr">
              <a:lnSpc>
                <a:spcPct val="100000"/>
              </a:lnSpc>
              <a:spcBef>
                <a:spcPts val="0"/>
              </a:spcBef>
              <a:spcAft>
                <a:spcPts val="0"/>
              </a:spcAft>
              <a:buClr>
                <a:schemeClr val="dk2"/>
              </a:buClr>
              <a:buSzPts val="3200"/>
              <a:buNone/>
              <a:defRPr>
                <a:solidFill>
                  <a:schemeClr val="dk2"/>
                </a:solidFill>
              </a:defRPr>
            </a:lvl2pPr>
            <a:lvl3pPr lvl="2" algn="ctr">
              <a:lnSpc>
                <a:spcPct val="100000"/>
              </a:lnSpc>
              <a:spcBef>
                <a:spcPts val="0"/>
              </a:spcBef>
              <a:spcAft>
                <a:spcPts val="0"/>
              </a:spcAft>
              <a:buClr>
                <a:schemeClr val="dk2"/>
              </a:buClr>
              <a:buSzPts val="3200"/>
              <a:buNone/>
              <a:defRPr>
                <a:solidFill>
                  <a:schemeClr val="dk2"/>
                </a:solidFill>
              </a:defRPr>
            </a:lvl3pPr>
            <a:lvl4pPr lvl="3" algn="ctr">
              <a:lnSpc>
                <a:spcPct val="100000"/>
              </a:lnSpc>
              <a:spcBef>
                <a:spcPts val="0"/>
              </a:spcBef>
              <a:spcAft>
                <a:spcPts val="0"/>
              </a:spcAft>
              <a:buClr>
                <a:schemeClr val="dk2"/>
              </a:buClr>
              <a:buSzPts val="3200"/>
              <a:buNone/>
              <a:defRPr>
                <a:solidFill>
                  <a:schemeClr val="dk2"/>
                </a:solidFill>
              </a:defRPr>
            </a:lvl4pPr>
            <a:lvl5pPr lvl="4" algn="ctr">
              <a:lnSpc>
                <a:spcPct val="100000"/>
              </a:lnSpc>
              <a:spcBef>
                <a:spcPts val="0"/>
              </a:spcBef>
              <a:spcAft>
                <a:spcPts val="0"/>
              </a:spcAft>
              <a:buClr>
                <a:schemeClr val="dk2"/>
              </a:buClr>
              <a:buSzPts val="3200"/>
              <a:buNone/>
              <a:defRPr>
                <a:solidFill>
                  <a:schemeClr val="dk2"/>
                </a:solidFill>
              </a:defRPr>
            </a:lvl5pPr>
            <a:lvl6pPr lvl="5" algn="ctr">
              <a:lnSpc>
                <a:spcPct val="100000"/>
              </a:lnSpc>
              <a:spcBef>
                <a:spcPts val="0"/>
              </a:spcBef>
              <a:spcAft>
                <a:spcPts val="0"/>
              </a:spcAft>
              <a:buClr>
                <a:schemeClr val="dk2"/>
              </a:buClr>
              <a:buSzPts val="3200"/>
              <a:buNone/>
              <a:defRPr>
                <a:solidFill>
                  <a:schemeClr val="dk2"/>
                </a:solidFill>
              </a:defRPr>
            </a:lvl6pPr>
            <a:lvl7pPr lvl="6" algn="ctr">
              <a:lnSpc>
                <a:spcPct val="100000"/>
              </a:lnSpc>
              <a:spcBef>
                <a:spcPts val="0"/>
              </a:spcBef>
              <a:spcAft>
                <a:spcPts val="0"/>
              </a:spcAft>
              <a:buClr>
                <a:schemeClr val="dk2"/>
              </a:buClr>
              <a:buSzPts val="3200"/>
              <a:buNone/>
              <a:defRPr>
                <a:solidFill>
                  <a:schemeClr val="dk2"/>
                </a:solidFill>
              </a:defRPr>
            </a:lvl7pPr>
            <a:lvl8pPr lvl="7" algn="ctr">
              <a:lnSpc>
                <a:spcPct val="100000"/>
              </a:lnSpc>
              <a:spcBef>
                <a:spcPts val="0"/>
              </a:spcBef>
              <a:spcAft>
                <a:spcPts val="0"/>
              </a:spcAft>
              <a:buClr>
                <a:schemeClr val="dk2"/>
              </a:buClr>
              <a:buSzPts val="3200"/>
              <a:buNone/>
              <a:defRPr>
                <a:solidFill>
                  <a:schemeClr val="dk2"/>
                </a:solidFill>
              </a:defRPr>
            </a:lvl8pPr>
            <a:lvl9pPr lvl="8" algn="ctr">
              <a:lnSpc>
                <a:spcPct val="100000"/>
              </a:lnSpc>
              <a:spcBef>
                <a:spcPts val="0"/>
              </a:spcBef>
              <a:spcAft>
                <a:spcPts val="0"/>
              </a:spcAft>
              <a:buClr>
                <a:schemeClr val="dk2"/>
              </a:buClr>
              <a:buSzPts val="3200"/>
              <a:buNone/>
              <a:defRPr>
                <a:solidFill>
                  <a:schemeClr val="dk2"/>
                </a:solidFill>
              </a:defRPr>
            </a:lvl9pPr>
          </a:lstStyle>
          <a:p>
            <a:endParaRPr/>
          </a:p>
        </p:txBody>
      </p:sp>
      <p:sp>
        <p:nvSpPr>
          <p:cNvPr id="48" name="Google Shape;48;p62"/>
          <p:cNvSpPr txBox="1">
            <a:spLocks noGrp="1"/>
          </p:cNvSpPr>
          <p:nvPr>
            <p:ph type="subTitle" idx="1"/>
          </p:nvPr>
        </p:nvSpPr>
        <p:spPr>
          <a:xfrm>
            <a:off x="1744975" y="2253200"/>
            <a:ext cx="2088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9" name="Google Shape;49;p62"/>
          <p:cNvSpPr txBox="1">
            <a:spLocks noGrp="1"/>
          </p:cNvSpPr>
          <p:nvPr>
            <p:ph type="subTitle" idx="2"/>
          </p:nvPr>
        </p:nvSpPr>
        <p:spPr>
          <a:xfrm>
            <a:off x="5236572" y="2253200"/>
            <a:ext cx="2088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0" name="Google Shape;50;p62"/>
          <p:cNvSpPr txBox="1">
            <a:spLocks noGrp="1"/>
          </p:cNvSpPr>
          <p:nvPr>
            <p:ph type="subTitle" idx="3"/>
          </p:nvPr>
        </p:nvSpPr>
        <p:spPr>
          <a:xfrm>
            <a:off x="1744975" y="4031301"/>
            <a:ext cx="2088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 name="Google Shape;51;p62"/>
          <p:cNvSpPr txBox="1">
            <a:spLocks noGrp="1"/>
          </p:cNvSpPr>
          <p:nvPr>
            <p:ph type="subTitle" idx="4"/>
          </p:nvPr>
        </p:nvSpPr>
        <p:spPr>
          <a:xfrm>
            <a:off x="5236572" y="4031301"/>
            <a:ext cx="2088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2" name="Google Shape;52;p62"/>
          <p:cNvSpPr txBox="1">
            <a:spLocks noGrp="1"/>
          </p:cNvSpPr>
          <p:nvPr>
            <p:ph type="subTitle" idx="5"/>
          </p:nvPr>
        </p:nvSpPr>
        <p:spPr>
          <a:xfrm>
            <a:off x="1744975" y="1910115"/>
            <a:ext cx="20889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latin typeface="Montserrat Alternates"/>
                <a:ea typeface="Montserrat Alternates"/>
                <a:cs typeface="Montserrat Alternates"/>
                <a:sym typeface="Montserrat Alternate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62"/>
          <p:cNvSpPr txBox="1">
            <a:spLocks noGrp="1"/>
          </p:cNvSpPr>
          <p:nvPr>
            <p:ph type="subTitle" idx="6"/>
          </p:nvPr>
        </p:nvSpPr>
        <p:spPr>
          <a:xfrm>
            <a:off x="1744975" y="3688293"/>
            <a:ext cx="20889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latin typeface="Montserrat Alternates"/>
                <a:ea typeface="Montserrat Alternates"/>
                <a:cs typeface="Montserrat Alternates"/>
                <a:sym typeface="Montserrat Alternate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 name="Google Shape;54;p62"/>
          <p:cNvSpPr txBox="1">
            <a:spLocks noGrp="1"/>
          </p:cNvSpPr>
          <p:nvPr>
            <p:ph type="subTitle" idx="7"/>
          </p:nvPr>
        </p:nvSpPr>
        <p:spPr>
          <a:xfrm>
            <a:off x="5236563" y="1910115"/>
            <a:ext cx="20889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latin typeface="Montserrat Alternates"/>
                <a:ea typeface="Montserrat Alternates"/>
                <a:cs typeface="Montserrat Alternates"/>
                <a:sym typeface="Montserrat Alternate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62"/>
          <p:cNvSpPr txBox="1">
            <a:spLocks noGrp="1"/>
          </p:cNvSpPr>
          <p:nvPr>
            <p:ph type="subTitle" idx="8"/>
          </p:nvPr>
        </p:nvSpPr>
        <p:spPr>
          <a:xfrm>
            <a:off x="5236563" y="3688293"/>
            <a:ext cx="20889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latin typeface="Montserrat Alternates"/>
                <a:ea typeface="Montserrat Alternates"/>
                <a:cs typeface="Montserrat Alternates"/>
                <a:sym typeface="Montserrat Alternate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6"/>
        <p:cNvGrpSpPr/>
        <p:nvPr/>
      </p:nvGrpSpPr>
      <p:grpSpPr>
        <a:xfrm>
          <a:off x="0" y="0"/>
          <a:ext cx="0" cy="0"/>
          <a:chOff x="0" y="0"/>
          <a:chExt cx="0" cy="0"/>
        </a:xfrm>
      </p:grpSpPr>
      <p:sp>
        <p:nvSpPr>
          <p:cNvPr id="57" name="Google Shape;57;p63"/>
          <p:cNvSpPr/>
          <p:nvPr/>
        </p:nvSpPr>
        <p:spPr>
          <a:xfrm>
            <a:off x="-1049776" y="352564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3"/>
          <p:cNvSpPr/>
          <p:nvPr/>
        </p:nvSpPr>
        <p:spPr>
          <a:xfrm>
            <a:off x="8489595" y="38424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3"/>
          <p:cNvSpPr/>
          <p:nvPr/>
        </p:nvSpPr>
        <p:spPr>
          <a:xfrm>
            <a:off x="341420" y="28338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3"/>
          <p:cNvSpPr/>
          <p:nvPr/>
        </p:nvSpPr>
        <p:spPr>
          <a:xfrm>
            <a:off x="8706695" y="20226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3"/>
          <p:cNvSpPr/>
          <p:nvPr/>
        </p:nvSpPr>
        <p:spPr>
          <a:xfrm>
            <a:off x="7937327" y="4018502"/>
            <a:ext cx="1618054" cy="1618054"/>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a:solidFill>
                  <a:schemeClr val="dk2"/>
                </a:solidFill>
              </a:defRPr>
            </a:lvl1pPr>
            <a:lvl2pPr lvl="1" algn="ctr">
              <a:lnSpc>
                <a:spcPct val="100000"/>
              </a:lnSpc>
              <a:spcBef>
                <a:spcPts val="0"/>
              </a:spcBef>
              <a:spcAft>
                <a:spcPts val="0"/>
              </a:spcAft>
              <a:buClr>
                <a:schemeClr val="dk2"/>
              </a:buClr>
              <a:buSzPts val="3200"/>
              <a:buNone/>
              <a:defRPr>
                <a:solidFill>
                  <a:schemeClr val="dk2"/>
                </a:solidFill>
              </a:defRPr>
            </a:lvl2pPr>
            <a:lvl3pPr lvl="2" algn="ctr">
              <a:lnSpc>
                <a:spcPct val="100000"/>
              </a:lnSpc>
              <a:spcBef>
                <a:spcPts val="0"/>
              </a:spcBef>
              <a:spcAft>
                <a:spcPts val="0"/>
              </a:spcAft>
              <a:buClr>
                <a:schemeClr val="dk2"/>
              </a:buClr>
              <a:buSzPts val="3200"/>
              <a:buNone/>
              <a:defRPr>
                <a:solidFill>
                  <a:schemeClr val="dk2"/>
                </a:solidFill>
              </a:defRPr>
            </a:lvl3pPr>
            <a:lvl4pPr lvl="3" algn="ctr">
              <a:lnSpc>
                <a:spcPct val="100000"/>
              </a:lnSpc>
              <a:spcBef>
                <a:spcPts val="0"/>
              </a:spcBef>
              <a:spcAft>
                <a:spcPts val="0"/>
              </a:spcAft>
              <a:buClr>
                <a:schemeClr val="dk2"/>
              </a:buClr>
              <a:buSzPts val="3200"/>
              <a:buNone/>
              <a:defRPr>
                <a:solidFill>
                  <a:schemeClr val="dk2"/>
                </a:solidFill>
              </a:defRPr>
            </a:lvl4pPr>
            <a:lvl5pPr lvl="4" algn="ctr">
              <a:lnSpc>
                <a:spcPct val="100000"/>
              </a:lnSpc>
              <a:spcBef>
                <a:spcPts val="0"/>
              </a:spcBef>
              <a:spcAft>
                <a:spcPts val="0"/>
              </a:spcAft>
              <a:buClr>
                <a:schemeClr val="dk2"/>
              </a:buClr>
              <a:buSzPts val="3200"/>
              <a:buNone/>
              <a:defRPr>
                <a:solidFill>
                  <a:schemeClr val="dk2"/>
                </a:solidFill>
              </a:defRPr>
            </a:lvl5pPr>
            <a:lvl6pPr lvl="5" algn="ctr">
              <a:lnSpc>
                <a:spcPct val="100000"/>
              </a:lnSpc>
              <a:spcBef>
                <a:spcPts val="0"/>
              </a:spcBef>
              <a:spcAft>
                <a:spcPts val="0"/>
              </a:spcAft>
              <a:buClr>
                <a:schemeClr val="dk2"/>
              </a:buClr>
              <a:buSzPts val="3200"/>
              <a:buNone/>
              <a:defRPr>
                <a:solidFill>
                  <a:schemeClr val="dk2"/>
                </a:solidFill>
              </a:defRPr>
            </a:lvl6pPr>
            <a:lvl7pPr lvl="6" algn="ctr">
              <a:lnSpc>
                <a:spcPct val="100000"/>
              </a:lnSpc>
              <a:spcBef>
                <a:spcPts val="0"/>
              </a:spcBef>
              <a:spcAft>
                <a:spcPts val="0"/>
              </a:spcAft>
              <a:buClr>
                <a:schemeClr val="dk2"/>
              </a:buClr>
              <a:buSzPts val="3200"/>
              <a:buNone/>
              <a:defRPr>
                <a:solidFill>
                  <a:schemeClr val="dk2"/>
                </a:solidFill>
              </a:defRPr>
            </a:lvl7pPr>
            <a:lvl8pPr lvl="7" algn="ctr">
              <a:lnSpc>
                <a:spcPct val="100000"/>
              </a:lnSpc>
              <a:spcBef>
                <a:spcPts val="0"/>
              </a:spcBef>
              <a:spcAft>
                <a:spcPts val="0"/>
              </a:spcAft>
              <a:buClr>
                <a:schemeClr val="dk2"/>
              </a:buClr>
              <a:buSzPts val="3200"/>
              <a:buNone/>
              <a:defRPr>
                <a:solidFill>
                  <a:schemeClr val="dk2"/>
                </a:solidFill>
              </a:defRPr>
            </a:lvl8pPr>
            <a:lvl9pPr lvl="8" algn="ctr">
              <a:lnSpc>
                <a:spcPct val="100000"/>
              </a:lnSpc>
              <a:spcBef>
                <a:spcPts val="0"/>
              </a:spcBef>
              <a:spcAft>
                <a:spcPts val="0"/>
              </a:spcAft>
              <a:buClr>
                <a:schemeClr val="dk2"/>
              </a:buClr>
              <a:buSzPts val="3200"/>
              <a:buNone/>
              <a:defRPr>
                <a:solidFill>
                  <a:schemeClr val="dk2"/>
                </a:solidFill>
              </a:defRPr>
            </a:lvl9pPr>
          </a:lstStyle>
          <a:p>
            <a:endParaRPr/>
          </a:p>
        </p:txBody>
      </p:sp>
      <p:sp>
        <p:nvSpPr>
          <p:cNvPr id="63" name="Google Shape;63;p63"/>
          <p:cNvSpPr txBox="1">
            <a:spLocks noGrp="1"/>
          </p:cNvSpPr>
          <p:nvPr>
            <p:ph type="subTitle" idx="1"/>
          </p:nvPr>
        </p:nvSpPr>
        <p:spPr>
          <a:xfrm>
            <a:off x="722398" y="2207473"/>
            <a:ext cx="2286000" cy="62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4" name="Google Shape;64;p63"/>
          <p:cNvSpPr txBox="1">
            <a:spLocks noGrp="1"/>
          </p:cNvSpPr>
          <p:nvPr>
            <p:ph type="subTitle" idx="2"/>
          </p:nvPr>
        </p:nvSpPr>
        <p:spPr>
          <a:xfrm>
            <a:off x="3426717" y="2207473"/>
            <a:ext cx="2286000" cy="62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5" name="Google Shape;65;p63"/>
          <p:cNvSpPr txBox="1">
            <a:spLocks noGrp="1"/>
          </p:cNvSpPr>
          <p:nvPr>
            <p:ph type="subTitle" idx="3"/>
          </p:nvPr>
        </p:nvSpPr>
        <p:spPr>
          <a:xfrm>
            <a:off x="722398" y="3906650"/>
            <a:ext cx="2286000" cy="62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6" name="Google Shape;66;p63"/>
          <p:cNvSpPr txBox="1">
            <a:spLocks noGrp="1"/>
          </p:cNvSpPr>
          <p:nvPr>
            <p:ph type="subTitle" idx="4"/>
          </p:nvPr>
        </p:nvSpPr>
        <p:spPr>
          <a:xfrm>
            <a:off x="3426717" y="3906650"/>
            <a:ext cx="2286000" cy="62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7" name="Google Shape;67;p63"/>
          <p:cNvSpPr txBox="1">
            <a:spLocks noGrp="1"/>
          </p:cNvSpPr>
          <p:nvPr>
            <p:ph type="subTitle" idx="5"/>
          </p:nvPr>
        </p:nvSpPr>
        <p:spPr>
          <a:xfrm>
            <a:off x="6131036" y="2207473"/>
            <a:ext cx="2286000" cy="62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8" name="Google Shape;68;p63"/>
          <p:cNvSpPr txBox="1">
            <a:spLocks noGrp="1"/>
          </p:cNvSpPr>
          <p:nvPr>
            <p:ph type="subTitle" idx="6"/>
          </p:nvPr>
        </p:nvSpPr>
        <p:spPr>
          <a:xfrm>
            <a:off x="6131036" y="3906650"/>
            <a:ext cx="2286000" cy="62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9" name="Google Shape;69;p63"/>
          <p:cNvSpPr txBox="1">
            <a:spLocks noGrp="1"/>
          </p:cNvSpPr>
          <p:nvPr>
            <p:ph type="subTitle" idx="7"/>
          </p:nvPr>
        </p:nvSpPr>
        <p:spPr>
          <a:xfrm>
            <a:off x="722098" y="1830375"/>
            <a:ext cx="22866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63"/>
          <p:cNvSpPr txBox="1">
            <a:spLocks noGrp="1"/>
          </p:cNvSpPr>
          <p:nvPr>
            <p:ph type="subTitle" idx="8"/>
          </p:nvPr>
        </p:nvSpPr>
        <p:spPr>
          <a:xfrm>
            <a:off x="3426417" y="1830375"/>
            <a:ext cx="22866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63"/>
          <p:cNvSpPr txBox="1">
            <a:spLocks noGrp="1"/>
          </p:cNvSpPr>
          <p:nvPr>
            <p:ph type="subTitle" idx="9"/>
          </p:nvPr>
        </p:nvSpPr>
        <p:spPr>
          <a:xfrm>
            <a:off x="6130736" y="1830375"/>
            <a:ext cx="22866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63"/>
          <p:cNvSpPr txBox="1">
            <a:spLocks noGrp="1"/>
          </p:cNvSpPr>
          <p:nvPr>
            <p:ph type="subTitle" idx="13"/>
          </p:nvPr>
        </p:nvSpPr>
        <p:spPr>
          <a:xfrm>
            <a:off x="722098" y="3529553"/>
            <a:ext cx="22866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63"/>
          <p:cNvSpPr txBox="1">
            <a:spLocks noGrp="1"/>
          </p:cNvSpPr>
          <p:nvPr>
            <p:ph type="subTitle" idx="14"/>
          </p:nvPr>
        </p:nvSpPr>
        <p:spPr>
          <a:xfrm>
            <a:off x="3426417" y="3529553"/>
            <a:ext cx="22866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63"/>
          <p:cNvSpPr txBox="1">
            <a:spLocks noGrp="1"/>
          </p:cNvSpPr>
          <p:nvPr>
            <p:ph type="subTitle" idx="15"/>
          </p:nvPr>
        </p:nvSpPr>
        <p:spPr>
          <a:xfrm>
            <a:off x="6130736" y="3529553"/>
            <a:ext cx="2286600" cy="37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000" b="1">
                <a:solidFill>
                  <a:schemeClr val="dk1"/>
                </a:solidFill>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75"/>
        <p:cNvGrpSpPr/>
        <p:nvPr/>
      </p:nvGrpSpPr>
      <p:grpSpPr>
        <a:xfrm>
          <a:off x="0" y="0"/>
          <a:ext cx="0" cy="0"/>
          <a:chOff x="0" y="0"/>
          <a:chExt cx="0" cy="0"/>
        </a:xfrm>
      </p:grpSpPr>
      <p:sp>
        <p:nvSpPr>
          <p:cNvPr id="76" name="Google Shape;76;p64"/>
          <p:cNvSpPr/>
          <p:nvPr/>
        </p:nvSpPr>
        <p:spPr>
          <a:xfrm>
            <a:off x="7693325" y="2439700"/>
            <a:ext cx="1938950" cy="193895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4"/>
          <p:cNvSpPr/>
          <p:nvPr/>
        </p:nvSpPr>
        <p:spPr>
          <a:xfrm>
            <a:off x="33525" y="3822075"/>
            <a:ext cx="1359398" cy="135939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4"/>
          <p:cNvSpPr/>
          <p:nvPr/>
        </p:nvSpPr>
        <p:spPr>
          <a:xfrm>
            <a:off x="1987395" y="46039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4"/>
          <p:cNvSpPr/>
          <p:nvPr/>
        </p:nvSpPr>
        <p:spPr>
          <a:xfrm>
            <a:off x="8553020" y="62823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4"/>
          <p:cNvSpPr/>
          <p:nvPr/>
        </p:nvSpPr>
        <p:spPr>
          <a:xfrm>
            <a:off x="337245" y="377636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4"/>
          <p:cNvSpPr txBox="1">
            <a:spLocks noGrp="1"/>
          </p:cNvSpPr>
          <p:nvPr>
            <p:ph type="title"/>
          </p:nvPr>
        </p:nvSpPr>
        <p:spPr>
          <a:xfrm>
            <a:off x="1231300" y="1307100"/>
            <a:ext cx="6071700" cy="25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4800"/>
              <a:buNone/>
              <a:defRPr sz="8000">
                <a:solidFill>
                  <a:schemeClr val="accent4"/>
                </a:solidFill>
              </a:defRPr>
            </a:lvl1pPr>
            <a:lvl2pPr lvl="1" algn="l">
              <a:lnSpc>
                <a:spcPct val="100000"/>
              </a:lnSpc>
              <a:spcBef>
                <a:spcPts val="0"/>
              </a:spcBef>
              <a:spcAft>
                <a:spcPts val="0"/>
              </a:spcAft>
              <a:buClr>
                <a:schemeClr val="accent4"/>
              </a:buClr>
              <a:buSzPts val="4800"/>
              <a:buNone/>
              <a:defRPr sz="4800">
                <a:solidFill>
                  <a:schemeClr val="accent4"/>
                </a:solidFill>
              </a:defRPr>
            </a:lvl2pPr>
            <a:lvl3pPr lvl="2" algn="l">
              <a:lnSpc>
                <a:spcPct val="100000"/>
              </a:lnSpc>
              <a:spcBef>
                <a:spcPts val="0"/>
              </a:spcBef>
              <a:spcAft>
                <a:spcPts val="0"/>
              </a:spcAft>
              <a:buClr>
                <a:schemeClr val="accent4"/>
              </a:buClr>
              <a:buSzPts val="4800"/>
              <a:buNone/>
              <a:defRPr sz="4800">
                <a:solidFill>
                  <a:schemeClr val="accent4"/>
                </a:solidFill>
              </a:defRPr>
            </a:lvl3pPr>
            <a:lvl4pPr lvl="3" algn="l">
              <a:lnSpc>
                <a:spcPct val="100000"/>
              </a:lnSpc>
              <a:spcBef>
                <a:spcPts val="0"/>
              </a:spcBef>
              <a:spcAft>
                <a:spcPts val="0"/>
              </a:spcAft>
              <a:buClr>
                <a:schemeClr val="accent4"/>
              </a:buClr>
              <a:buSzPts val="4800"/>
              <a:buNone/>
              <a:defRPr sz="4800">
                <a:solidFill>
                  <a:schemeClr val="accent4"/>
                </a:solidFill>
              </a:defRPr>
            </a:lvl4pPr>
            <a:lvl5pPr lvl="4" algn="l">
              <a:lnSpc>
                <a:spcPct val="100000"/>
              </a:lnSpc>
              <a:spcBef>
                <a:spcPts val="0"/>
              </a:spcBef>
              <a:spcAft>
                <a:spcPts val="0"/>
              </a:spcAft>
              <a:buClr>
                <a:schemeClr val="accent4"/>
              </a:buClr>
              <a:buSzPts val="4800"/>
              <a:buNone/>
              <a:defRPr sz="4800">
                <a:solidFill>
                  <a:schemeClr val="accent4"/>
                </a:solidFill>
              </a:defRPr>
            </a:lvl5pPr>
            <a:lvl6pPr lvl="5" algn="l">
              <a:lnSpc>
                <a:spcPct val="100000"/>
              </a:lnSpc>
              <a:spcBef>
                <a:spcPts val="0"/>
              </a:spcBef>
              <a:spcAft>
                <a:spcPts val="0"/>
              </a:spcAft>
              <a:buClr>
                <a:schemeClr val="accent4"/>
              </a:buClr>
              <a:buSzPts val="4800"/>
              <a:buNone/>
              <a:defRPr sz="4800">
                <a:solidFill>
                  <a:schemeClr val="accent4"/>
                </a:solidFill>
              </a:defRPr>
            </a:lvl6pPr>
            <a:lvl7pPr lvl="6" algn="l">
              <a:lnSpc>
                <a:spcPct val="100000"/>
              </a:lnSpc>
              <a:spcBef>
                <a:spcPts val="0"/>
              </a:spcBef>
              <a:spcAft>
                <a:spcPts val="0"/>
              </a:spcAft>
              <a:buClr>
                <a:schemeClr val="accent4"/>
              </a:buClr>
              <a:buSzPts val="4800"/>
              <a:buNone/>
              <a:defRPr sz="4800">
                <a:solidFill>
                  <a:schemeClr val="accent4"/>
                </a:solidFill>
              </a:defRPr>
            </a:lvl7pPr>
            <a:lvl8pPr lvl="7" algn="l">
              <a:lnSpc>
                <a:spcPct val="100000"/>
              </a:lnSpc>
              <a:spcBef>
                <a:spcPts val="0"/>
              </a:spcBef>
              <a:spcAft>
                <a:spcPts val="0"/>
              </a:spcAft>
              <a:buClr>
                <a:schemeClr val="accent4"/>
              </a:buClr>
              <a:buSzPts val="4800"/>
              <a:buNone/>
              <a:defRPr sz="4800">
                <a:solidFill>
                  <a:schemeClr val="accent4"/>
                </a:solidFill>
              </a:defRPr>
            </a:lvl8pPr>
            <a:lvl9pPr lvl="8" algn="l">
              <a:lnSpc>
                <a:spcPct val="100000"/>
              </a:lnSpc>
              <a:spcBef>
                <a:spcPts val="0"/>
              </a:spcBef>
              <a:spcAft>
                <a:spcPts val="0"/>
              </a:spcAft>
              <a:buClr>
                <a:schemeClr val="accent4"/>
              </a:buClr>
              <a:buSzPts val="4800"/>
              <a:buNone/>
              <a:defRPr sz="4800">
                <a:solidFill>
                  <a:schemeClr val="accent4"/>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82"/>
        <p:cNvGrpSpPr/>
        <p:nvPr/>
      </p:nvGrpSpPr>
      <p:grpSpPr>
        <a:xfrm>
          <a:off x="0" y="0"/>
          <a:ext cx="0" cy="0"/>
          <a:chOff x="0" y="0"/>
          <a:chExt cx="0" cy="0"/>
        </a:xfrm>
      </p:grpSpPr>
      <p:sp>
        <p:nvSpPr>
          <p:cNvPr id="83" name="Google Shape;83;p65"/>
          <p:cNvSpPr/>
          <p:nvPr/>
        </p:nvSpPr>
        <p:spPr>
          <a:xfrm>
            <a:off x="3693545" y="199712"/>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65"/>
          <p:cNvSpPr/>
          <p:nvPr/>
        </p:nvSpPr>
        <p:spPr>
          <a:xfrm>
            <a:off x="178120" y="47804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5"/>
          <p:cNvSpPr txBox="1">
            <a:spLocks noGrp="1"/>
          </p:cNvSpPr>
          <p:nvPr>
            <p:ph type="title"/>
          </p:nvPr>
        </p:nvSpPr>
        <p:spPr>
          <a:xfrm>
            <a:off x="2391900" y="3020547"/>
            <a:ext cx="4360200" cy="46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2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86" name="Google Shape;86;p65"/>
          <p:cNvSpPr txBox="1">
            <a:spLocks noGrp="1"/>
          </p:cNvSpPr>
          <p:nvPr>
            <p:ph type="subTitle" idx="1"/>
          </p:nvPr>
        </p:nvSpPr>
        <p:spPr>
          <a:xfrm>
            <a:off x="1617525" y="1656453"/>
            <a:ext cx="5908800" cy="136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2500">
                <a:solidFill>
                  <a:schemeClr val="accent4"/>
                </a:solidFill>
              </a:defRPr>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66"/>
          <p:cNvSpPr/>
          <p:nvPr/>
        </p:nvSpPr>
        <p:spPr>
          <a:xfrm flipH="1">
            <a:off x="-825401" y="3489199"/>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66"/>
          <p:cNvSpPr/>
          <p:nvPr/>
        </p:nvSpPr>
        <p:spPr>
          <a:xfrm flipH="1">
            <a:off x="7135424" y="-1"/>
            <a:ext cx="2481468" cy="2481468"/>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66"/>
          <p:cNvSpPr/>
          <p:nvPr/>
        </p:nvSpPr>
        <p:spPr>
          <a:xfrm flipH="1">
            <a:off x="3753693" y="199712"/>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66"/>
          <p:cNvSpPr/>
          <p:nvPr/>
        </p:nvSpPr>
        <p:spPr>
          <a:xfrm flipH="1">
            <a:off x="7606993" y="5433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66"/>
          <p:cNvSpPr/>
          <p:nvPr/>
        </p:nvSpPr>
        <p:spPr>
          <a:xfrm flipH="1">
            <a:off x="-552482" y="40910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6"/>
          <p:cNvSpPr/>
          <p:nvPr/>
        </p:nvSpPr>
        <p:spPr>
          <a:xfrm flipH="1">
            <a:off x="6225218" y="39800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66"/>
          <p:cNvSpPr/>
          <p:nvPr/>
        </p:nvSpPr>
        <p:spPr>
          <a:xfrm flipH="1">
            <a:off x="-473182" y="1017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6"/>
          <p:cNvSpPr/>
          <p:nvPr/>
        </p:nvSpPr>
        <p:spPr>
          <a:xfrm flipH="1">
            <a:off x="-552481" y="945847"/>
            <a:ext cx="860700" cy="860700"/>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6"/>
          <p:cNvSpPr txBox="1">
            <a:spLocks noGrp="1"/>
          </p:cNvSpPr>
          <p:nvPr>
            <p:ph type="title"/>
          </p:nvPr>
        </p:nvSpPr>
        <p:spPr>
          <a:xfrm>
            <a:off x="720000" y="4014450"/>
            <a:ext cx="7704000" cy="5727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2800">
                <a:solidFill>
                  <a:schemeClr val="dk2"/>
                </a:solidFill>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7"/>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Rubik"/>
              <a:buNone/>
              <a:defRPr sz="3200" b="1"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chemeClr val="dk1"/>
              </a:buClr>
              <a:buSzPts val="3200"/>
              <a:buFont typeface="Rubik"/>
              <a:buNone/>
              <a:defRPr sz="3200" b="1"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chemeClr val="dk1"/>
              </a:buClr>
              <a:buSzPts val="3200"/>
              <a:buFont typeface="Rubik"/>
              <a:buNone/>
              <a:defRPr sz="3200" b="1"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chemeClr val="dk1"/>
              </a:buClr>
              <a:buSzPts val="3200"/>
              <a:buFont typeface="Rubik"/>
              <a:buNone/>
              <a:defRPr sz="3200" b="1"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chemeClr val="dk1"/>
              </a:buClr>
              <a:buSzPts val="3200"/>
              <a:buFont typeface="Rubik"/>
              <a:buNone/>
              <a:defRPr sz="3200" b="1"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chemeClr val="dk1"/>
              </a:buClr>
              <a:buSzPts val="3200"/>
              <a:buFont typeface="Rubik"/>
              <a:buNone/>
              <a:defRPr sz="3200" b="1"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chemeClr val="dk1"/>
              </a:buClr>
              <a:buSzPts val="3200"/>
              <a:buFont typeface="Rubik"/>
              <a:buNone/>
              <a:defRPr sz="3200" b="1"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chemeClr val="dk1"/>
              </a:buClr>
              <a:buSzPts val="3200"/>
              <a:buFont typeface="Rubik"/>
              <a:buNone/>
              <a:defRPr sz="3200" b="1"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chemeClr val="dk1"/>
              </a:buClr>
              <a:buSzPts val="3200"/>
              <a:buFont typeface="Rubik"/>
              <a:buNone/>
              <a:defRPr sz="3200" b="1" i="0" u="none" strike="noStrike" cap="none">
                <a:solidFill>
                  <a:schemeClr val="dk1"/>
                </a:solidFill>
                <a:latin typeface="Rubik"/>
                <a:ea typeface="Rubik"/>
                <a:cs typeface="Rubik"/>
                <a:sym typeface="Rubik"/>
              </a:defRPr>
            </a:lvl9pPr>
          </a:lstStyle>
          <a:p>
            <a:endParaRPr/>
          </a:p>
        </p:txBody>
      </p:sp>
      <p:sp>
        <p:nvSpPr>
          <p:cNvPr id="7" name="Google Shape;7;p57"/>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Rubik"/>
              <a:buChar char="●"/>
              <a:defRPr sz="1400" b="0" i="0" u="none" strike="noStrike" cap="none">
                <a:solidFill>
                  <a:schemeClr val="dk1"/>
                </a:solidFill>
                <a:latin typeface="Rubik"/>
                <a:ea typeface="Rubik"/>
                <a:cs typeface="Rubik"/>
                <a:sym typeface="Rubik"/>
              </a:defRPr>
            </a:lvl1pPr>
            <a:lvl2pPr marL="914400" marR="0" lvl="1" indent="-317500" algn="l" rtl="0">
              <a:lnSpc>
                <a:spcPct val="100000"/>
              </a:lnSpc>
              <a:spcBef>
                <a:spcPts val="1600"/>
              </a:spcBef>
              <a:spcAft>
                <a:spcPts val="0"/>
              </a:spcAft>
              <a:buClr>
                <a:schemeClr val="dk1"/>
              </a:buClr>
              <a:buSzPts val="1400"/>
              <a:buFont typeface="Rubik"/>
              <a:buChar char="○"/>
              <a:defRPr sz="1400" b="0" i="0" u="none" strike="noStrike" cap="none">
                <a:solidFill>
                  <a:schemeClr val="dk1"/>
                </a:solidFill>
                <a:latin typeface="Rubik"/>
                <a:ea typeface="Rubik"/>
                <a:cs typeface="Rubik"/>
                <a:sym typeface="Rubik"/>
              </a:defRPr>
            </a:lvl2pPr>
            <a:lvl3pPr marL="1371600" marR="0" lvl="2" indent="-317500" algn="l" rtl="0">
              <a:lnSpc>
                <a:spcPct val="100000"/>
              </a:lnSpc>
              <a:spcBef>
                <a:spcPts val="1600"/>
              </a:spcBef>
              <a:spcAft>
                <a:spcPts val="0"/>
              </a:spcAft>
              <a:buClr>
                <a:schemeClr val="dk1"/>
              </a:buClr>
              <a:buSzPts val="1400"/>
              <a:buFont typeface="Rubik"/>
              <a:buChar char="■"/>
              <a:defRPr sz="1400" b="0" i="0" u="none" strike="noStrike" cap="none">
                <a:solidFill>
                  <a:schemeClr val="dk1"/>
                </a:solidFill>
                <a:latin typeface="Rubik"/>
                <a:ea typeface="Rubik"/>
                <a:cs typeface="Rubik"/>
                <a:sym typeface="Rubik"/>
              </a:defRPr>
            </a:lvl3pPr>
            <a:lvl4pPr marL="1828800" marR="0" lvl="3" indent="-317500" algn="l" rtl="0">
              <a:lnSpc>
                <a:spcPct val="100000"/>
              </a:lnSpc>
              <a:spcBef>
                <a:spcPts val="1600"/>
              </a:spcBef>
              <a:spcAft>
                <a:spcPts val="0"/>
              </a:spcAft>
              <a:buClr>
                <a:schemeClr val="dk1"/>
              </a:buClr>
              <a:buSzPts val="1400"/>
              <a:buFont typeface="Rubik"/>
              <a:buChar char="●"/>
              <a:defRPr sz="1400" b="0" i="0" u="none" strike="noStrike" cap="none">
                <a:solidFill>
                  <a:schemeClr val="dk1"/>
                </a:solidFill>
                <a:latin typeface="Rubik"/>
                <a:ea typeface="Rubik"/>
                <a:cs typeface="Rubik"/>
                <a:sym typeface="Rubik"/>
              </a:defRPr>
            </a:lvl4pPr>
            <a:lvl5pPr marL="2286000" marR="0" lvl="4" indent="-317500" algn="l" rtl="0">
              <a:lnSpc>
                <a:spcPct val="100000"/>
              </a:lnSpc>
              <a:spcBef>
                <a:spcPts val="1600"/>
              </a:spcBef>
              <a:spcAft>
                <a:spcPts val="0"/>
              </a:spcAft>
              <a:buClr>
                <a:schemeClr val="dk1"/>
              </a:buClr>
              <a:buSzPts val="1400"/>
              <a:buFont typeface="Rubik"/>
              <a:buChar char="○"/>
              <a:defRPr sz="1400" b="0" i="0" u="none" strike="noStrike" cap="none">
                <a:solidFill>
                  <a:schemeClr val="dk1"/>
                </a:solidFill>
                <a:latin typeface="Rubik"/>
                <a:ea typeface="Rubik"/>
                <a:cs typeface="Rubik"/>
                <a:sym typeface="Rubik"/>
              </a:defRPr>
            </a:lvl5pPr>
            <a:lvl6pPr marL="2743200" marR="0" lvl="5" indent="-317500" algn="l" rtl="0">
              <a:lnSpc>
                <a:spcPct val="100000"/>
              </a:lnSpc>
              <a:spcBef>
                <a:spcPts val="1600"/>
              </a:spcBef>
              <a:spcAft>
                <a:spcPts val="0"/>
              </a:spcAft>
              <a:buClr>
                <a:schemeClr val="dk1"/>
              </a:buClr>
              <a:buSzPts val="1400"/>
              <a:buFont typeface="Rubik"/>
              <a:buChar char="■"/>
              <a:defRPr sz="1400" b="0" i="0" u="none" strike="noStrike" cap="none">
                <a:solidFill>
                  <a:schemeClr val="dk1"/>
                </a:solidFill>
                <a:latin typeface="Rubik"/>
                <a:ea typeface="Rubik"/>
                <a:cs typeface="Rubik"/>
                <a:sym typeface="Rubik"/>
              </a:defRPr>
            </a:lvl6pPr>
            <a:lvl7pPr marL="3200400" marR="0" lvl="6" indent="-317500" algn="l" rtl="0">
              <a:lnSpc>
                <a:spcPct val="100000"/>
              </a:lnSpc>
              <a:spcBef>
                <a:spcPts val="1600"/>
              </a:spcBef>
              <a:spcAft>
                <a:spcPts val="0"/>
              </a:spcAft>
              <a:buClr>
                <a:schemeClr val="dk1"/>
              </a:buClr>
              <a:buSzPts val="1400"/>
              <a:buFont typeface="Rubik"/>
              <a:buChar char="●"/>
              <a:defRPr sz="1400" b="0" i="0" u="none" strike="noStrike" cap="none">
                <a:solidFill>
                  <a:schemeClr val="dk1"/>
                </a:solidFill>
                <a:latin typeface="Rubik"/>
                <a:ea typeface="Rubik"/>
                <a:cs typeface="Rubik"/>
                <a:sym typeface="Rubik"/>
              </a:defRPr>
            </a:lvl7pPr>
            <a:lvl8pPr marL="3657600" marR="0" lvl="7" indent="-317500" algn="l" rtl="0">
              <a:lnSpc>
                <a:spcPct val="100000"/>
              </a:lnSpc>
              <a:spcBef>
                <a:spcPts val="1600"/>
              </a:spcBef>
              <a:spcAft>
                <a:spcPts val="0"/>
              </a:spcAft>
              <a:buClr>
                <a:schemeClr val="dk1"/>
              </a:buClr>
              <a:buSzPts val="1400"/>
              <a:buFont typeface="Rubik"/>
              <a:buChar char="○"/>
              <a:defRPr sz="1400" b="0" i="0" u="none" strike="noStrike" cap="none">
                <a:solidFill>
                  <a:schemeClr val="dk1"/>
                </a:solidFill>
                <a:latin typeface="Rubik"/>
                <a:ea typeface="Rubik"/>
                <a:cs typeface="Rubik"/>
                <a:sym typeface="Rubik"/>
              </a:defRPr>
            </a:lvl8pPr>
            <a:lvl9pPr marL="4114800" marR="0" lvl="8" indent="-317500" algn="l" rtl="0">
              <a:lnSpc>
                <a:spcPct val="100000"/>
              </a:lnSpc>
              <a:spcBef>
                <a:spcPts val="1600"/>
              </a:spcBef>
              <a:spcAft>
                <a:spcPts val="1600"/>
              </a:spcAft>
              <a:buClr>
                <a:schemeClr val="dk1"/>
              </a:buClr>
              <a:buSzPts val="1400"/>
              <a:buFont typeface="Rubik"/>
              <a:buChar char="■"/>
              <a:defRPr sz="1400" b="0" i="0" u="none" strike="noStrike" cap="none">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TUNSA-Space-Robotics/tunsa-sr-nasa-space-apps-2023"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50"/>
        <p:cNvGrpSpPr/>
        <p:nvPr/>
      </p:nvGrpSpPr>
      <p:grpSpPr>
        <a:xfrm>
          <a:off x="0" y="0"/>
          <a:ext cx="0" cy="0"/>
          <a:chOff x="0" y="0"/>
          <a:chExt cx="0" cy="0"/>
        </a:xfrm>
      </p:grpSpPr>
      <p:sp>
        <p:nvSpPr>
          <p:cNvPr id="251" name="Google Shape;251;p1"/>
          <p:cNvSpPr txBox="1">
            <a:spLocks noGrp="1"/>
          </p:cNvSpPr>
          <p:nvPr>
            <p:ph type="ctrTitle"/>
          </p:nvPr>
        </p:nvSpPr>
        <p:spPr>
          <a:xfrm>
            <a:off x="2273127" y="130718"/>
            <a:ext cx="4787209" cy="83191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 sz="3200" dirty="0">
                <a:solidFill>
                  <a:schemeClr val="lt2"/>
                </a:solidFill>
              </a:rPr>
              <a:t>Managing Fire:</a:t>
            </a:r>
            <a:endParaRPr sz="2400" dirty="0">
              <a:solidFill>
                <a:schemeClr val="accent4"/>
              </a:solidFill>
            </a:endParaRPr>
          </a:p>
        </p:txBody>
      </p:sp>
      <p:sp>
        <p:nvSpPr>
          <p:cNvPr id="252" name="Google Shape;252;p1"/>
          <p:cNvSpPr txBox="1">
            <a:spLocks noGrp="1"/>
          </p:cNvSpPr>
          <p:nvPr>
            <p:ph type="subTitle" idx="1"/>
          </p:nvPr>
        </p:nvSpPr>
        <p:spPr>
          <a:xfrm>
            <a:off x="3071243" y="1839341"/>
            <a:ext cx="3001500" cy="71538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800" b="1" dirty="0">
                <a:solidFill>
                  <a:schemeClr val="accent1"/>
                </a:solidFill>
              </a:rPr>
              <a:t>TUNSA Space Robotics: Task Force 2</a:t>
            </a:r>
            <a:endParaRPr sz="1800" b="1" dirty="0">
              <a:solidFill>
                <a:schemeClr val="accent1"/>
              </a:solidFill>
            </a:endParaRPr>
          </a:p>
        </p:txBody>
      </p:sp>
      <p:sp>
        <p:nvSpPr>
          <p:cNvPr id="253" name="Google Shape;253;p1"/>
          <p:cNvSpPr/>
          <p:nvPr/>
        </p:nvSpPr>
        <p:spPr>
          <a:xfrm>
            <a:off x="2582620" y="690975"/>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
          <p:cNvSpPr/>
          <p:nvPr/>
        </p:nvSpPr>
        <p:spPr>
          <a:xfrm>
            <a:off x="5051670" y="36458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
          <p:cNvSpPr/>
          <p:nvPr/>
        </p:nvSpPr>
        <p:spPr>
          <a:xfrm>
            <a:off x="5682845" y="11142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
          <p:cNvSpPr/>
          <p:nvPr/>
        </p:nvSpPr>
        <p:spPr>
          <a:xfrm>
            <a:off x="8091495" y="41852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7" name="Google Shape;257;p1"/>
          <p:cNvGrpSpPr/>
          <p:nvPr/>
        </p:nvGrpSpPr>
        <p:grpSpPr>
          <a:xfrm>
            <a:off x="7847091" y="-10960"/>
            <a:ext cx="1296910" cy="1115271"/>
            <a:chOff x="4165325" y="-596375"/>
            <a:chExt cx="1044800" cy="1011675"/>
          </a:xfrm>
        </p:grpSpPr>
        <p:sp>
          <p:nvSpPr>
            <p:cNvPr id="258" name="Google Shape;258;p1"/>
            <p:cNvSpPr/>
            <p:nvPr/>
          </p:nvSpPr>
          <p:spPr>
            <a:xfrm>
              <a:off x="4165325" y="-596375"/>
              <a:ext cx="1044800" cy="1011675"/>
            </a:xfrm>
            <a:custGeom>
              <a:avLst/>
              <a:gdLst/>
              <a:ahLst/>
              <a:cxnLst/>
              <a:rect l="l" t="t" r="r" b="b"/>
              <a:pathLst>
                <a:path w="41792" h="40467" extrusionOk="0">
                  <a:moveTo>
                    <a:pt x="38120" y="0"/>
                  </a:moveTo>
                  <a:cubicBezTo>
                    <a:pt x="37356" y="0"/>
                    <a:pt x="36590" y="255"/>
                    <a:pt x="35958" y="771"/>
                  </a:cubicBezTo>
                  <a:cubicBezTo>
                    <a:pt x="35874" y="842"/>
                    <a:pt x="35779" y="914"/>
                    <a:pt x="35708" y="997"/>
                  </a:cubicBezTo>
                  <a:lnTo>
                    <a:pt x="28100" y="8605"/>
                  </a:lnTo>
                  <a:cubicBezTo>
                    <a:pt x="25119" y="5774"/>
                    <a:pt x="21220" y="4283"/>
                    <a:pt x="17262" y="4283"/>
                  </a:cubicBezTo>
                  <a:cubicBezTo>
                    <a:pt x="15227" y="4283"/>
                    <a:pt x="13177" y="4677"/>
                    <a:pt x="11228" y="5486"/>
                  </a:cubicBezTo>
                  <a:cubicBezTo>
                    <a:pt x="5478" y="7879"/>
                    <a:pt x="1680" y="13415"/>
                    <a:pt x="1525" y="19642"/>
                  </a:cubicBezTo>
                  <a:cubicBezTo>
                    <a:pt x="1" y="25691"/>
                    <a:pt x="1965" y="32096"/>
                    <a:pt x="6633" y="36240"/>
                  </a:cubicBezTo>
                  <a:lnTo>
                    <a:pt x="6656" y="36263"/>
                  </a:lnTo>
                  <a:cubicBezTo>
                    <a:pt x="6954" y="36525"/>
                    <a:pt x="7264" y="36787"/>
                    <a:pt x="7585" y="37037"/>
                  </a:cubicBezTo>
                  <a:lnTo>
                    <a:pt x="7609" y="37049"/>
                  </a:lnTo>
                  <a:cubicBezTo>
                    <a:pt x="7930" y="37299"/>
                    <a:pt x="8264" y="37525"/>
                    <a:pt x="8609" y="37764"/>
                  </a:cubicBezTo>
                  <a:lnTo>
                    <a:pt x="8633" y="37775"/>
                  </a:lnTo>
                  <a:cubicBezTo>
                    <a:pt x="8811" y="37883"/>
                    <a:pt x="8978" y="37990"/>
                    <a:pt x="9145" y="38085"/>
                  </a:cubicBezTo>
                  <a:lnTo>
                    <a:pt x="9169" y="38109"/>
                  </a:lnTo>
                  <a:cubicBezTo>
                    <a:pt x="9335" y="38204"/>
                    <a:pt x="9502" y="38299"/>
                    <a:pt x="9681" y="38406"/>
                  </a:cubicBezTo>
                  <a:lnTo>
                    <a:pt x="9716" y="38418"/>
                  </a:lnTo>
                  <a:cubicBezTo>
                    <a:pt x="9883" y="38514"/>
                    <a:pt x="10062" y="38597"/>
                    <a:pt x="10228" y="38692"/>
                  </a:cubicBezTo>
                  <a:lnTo>
                    <a:pt x="10300" y="38728"/>
                  </a:lnTo>
                  <a:cubicBezTo>
                    <a:pt x="10478" y="38811"/>
                    <a:pt x="10645" y="38895"/>
                    <a:pt x="10812" y="38966"/>
                  </a:cubicBezTo>
                  <a:lnTo>
                    <a:pt x="10836" y="38978"/>
                  </a:lnTo>
                  <a:cubicBezTo>
                    <a:pt x="11002" y="39061"/>
                    <a:pt x="11181" y="39133"/>
                    <a:pt x="11371" y="39216"/>
                  </a:cubicBezTo>
                  <a:lnTo>
                    <a:pt x="11455" y="39252"/>
                  </a:lnTo>
                  <a:cubicBezTo>
                    <a:pt x="11812" y="39395"/>
                    <a:pt x="12181" y="39526"/>
                    <a:pt x="12562" y="39657"/>
                  </a:cubicBezTo>
                  <a:lnTo>
                    <a:pt x="12657" y="39680"/>
                  </a:lnTo>
                  <a:cubicBezTo>
                    <a:pt x="12860" y="39752"/>
                    <a:pt x="13038" y="39799"/>
                    <a:pt x="13205" y="39847"/>
                  </a:cubicBezTo>
                  <a:lnTo>
                    <a:pt x="13253" y="39859"/>
                  </a:lnTo>
                  <a:cubicBezTo>
                    <a:pt x="13431" y="39907"/>
                    <a:pt x="13610" y="39954"/>
                    <a:pt x="13776" y="40002"/>
                  </a:cubicBezTo>
                  <a:lnTo>
                    <a:pt x="13895" y="40026"/>
                  </a:lnTo>
                  <a:cubicBezTo>
                    <a:pt x="14074" y="40073"/>
                    <a:pt x="14265" y="40109"/>
                    <a:pt x="14443" y="40145"/>
                  </a:cubicBezTo>
                  <a:lnTo>
                    <a:pt x="14550" y="40169"/>
                  </a:lnTo>
                  <a:cubicBezTo>
                    <a:pt x="14717" y="40204"/>
                    <a:pt x="14884" y="40228"/>
                    <a:pt x="15050" y="40252"/>
                  </a:cubicBezTo>
                  <a:lnTo>
                    <a:pt x="15158" y="40276"/>
                  </a:lnTo>
                  <a:cubicBezTo>
                    <a:pt x="15348" y="40300"/>
                    <a:pt x="15527" y="40335"/>
                    <a:pt x="15717" y="40347"/>
                  </a:cubicBezTo>
                  <a:lnTo>
                    <a:pt x="15848" y="40371"/>
                  </a:lnTo>
                  <a:cubicBezTo>
                    <a:pt x="16027" y="40383"/>
                    <a:pt x="16193" y="40407"/>
                    <a:pt x="16372" y="40419"/>
                  </a:cubicBezTo>
                  <a:lnTo>
                    <a:pt x="16443" y="40419"/>
                  </a:lnTo>
                  <a:cubicBezTo>
                    <a:pt x="16622" y="40431"/>
                    <a:pt x="16812" y="40442"/>
                    <a:pt x="17027" y="40454"/>
                  </a:cubicBezTo>
                  <a:lnTo>
                    <a:pt x="17158" y="40454"/>
                  </a:lnTo>
                  <a:cubicBezTo>
                    <a:pt x="17384" y="40466"/>
                    <a:pt x="17574" y="40466"/>
                    <a:pt x="17753" y="40466"/>
                  </a:cubicBezTo>
                  <a:cubicBezTo>
                    <a:pt x="20539" y="40466"/>
                    <a:pt x="23289" y="39776"/>
                    <a:pt x="25742" y="38442"/>
                  </a:cubicBezTo>
                  <a:cubicBezTo>
                    <a:pt x="26207" y="38192"/>
                    <a:pt x="26671" y="37906"/>
                    <a:pt x="27123" y="37609"/>
                  </a:cubicBezTo>
                  <a:cubicBezTo>
                    <a:pt x="31731" y="34489"/>
                    <a:pt x="34505" y="29286"/>
                    <a:pt x="34505" y="23726"/>
                  </a:cubicBezTo>
                  <a:lnTo>
                    <a:pt x="34505" y="23702"/>
                  </a:lnTo>
                  <a:cubicBezTo>
                    <a:pt x="34505" y="23512"/>
                    <a:pt x="34505" y="23321"/>
                    <a:pt x="34493" y="23095"/>
                  </a:cubicBezTo>
                  <a:lnTo>
                    <a:pt x="34493" y="22976"/>
                  </a:lnTo>
                  <a:cubicBezTo>
                    <a:pt x="34481" y="22762"/>
                    <a:pt x="34469" y="22559"/>
                    <a:pt x="34446" y="22369"/>
                  </a:cubicBezTo>
                  <a:lnTo>
                    <a:pt x="34446" y="22250"/>
                  </a:lnTo>
                  <a:cubicBezTo>
                    <a:pt x="34422" y="22035"/>
                    <a:pt x="34398" y="21833"/>
                    <a:pt x="34374" y="21654"/>
                  </a:cubicBezTo>
                  <a:lnTo>
                    <a:pt x="34374" y="21619"/>
                  </a:lnTo>
                  <a:cubicBezTo>
                    <a:pt x="34350" y="21428"/>
                    <a:pt x="34327" y="21226"/>
                    <a:pt x="34291" y="21000"/>
                  </a:cubicBezTo>
                  <a:lnTo>
                    <a:pt x="34267" y="20881"/>
                  </a:lnTo>
                  <a:cubicBezTo>
                    <a:pt x="34231" y="20678"/>
                    <a:pt x="34196" y="20476"/>
                    <a:pt x="34160" y="20285"/>
                  </a:cubicBezTo>
                  <a:lnTo>
                    <a:pt x="34136" y="20202"/>
                  </a:lnTo>
                  <a:cubicBezTo>
                    <a:pt x="34088" y="19999"/>
                    <a:pt x="34041" y="19797"/>
                    <a:pt x="34005" y="19618"/>
                  </a:cubicBezTo>
                  <a:lnTo>
                    <a:pt x="33993" y="19583"/>
                  </a:lnTo>
                  <a:cubicBezTo>
                    <a:pt x="33946" y="19392"/>
                    <a:pt x="33886" y="19202"/>
                    <a:pt x="33827" y="18976"/>
                  </a:cubicBezTo>
                  <a:lnTo>
                    <a:pt x="33803" y="18892"/>
                  </a:lnTo>
                  <a:cubicBezTo>
                    <a:pt x="33731" y="18690"/>
                    <a:pt x="33672" y="18487"/>
                    <a:pt x="33612" y="18297"/>
                  </a:cubicBezTo>
                  <a:lnTo>
                    <a:pt x="33588" y="18261"/>
                  </a:lnTo>
                  <a:cubicBezTo>
                    <a:pt x="33457" y="17856"/>
                    <a:pt x="33291" y="17452"/>
                    <a:pt x="33124" y="17047"/>
                  </a:cubicBezTo>
                  <a:lnTo>
                    <a:pt x="33100" y="17011"/>
                  </a:lnTo>
                  <a:cubicBezTo>
                    <a:pt x="32886" y="16499"/>
                    <a:pt x="32636" y="16011"/>
                    <a:pt x="32362" y="15535"/>
                  </a:cubicBezTo>
                  <a:lnTo>
                    <a:pt x="32362" y="15523"/>
                  </a:lnTo>
                  <a:lnTo>
                    <a:pt x="32338" y="15427"/>
                  </a:lnTo>
                  <a:cubicBezTo>
                    <a:pt x="32279" y="15237"/>
                    <a:pt x="32219" y="15046"/>
                    <a:pt x="32160" y="14868"/>
                  </a:cubicBezTo>
                  <a:lnTo>
                    <a:pt x="32124" y="14785"/>
                  </a:lnTo>
                  <a:cubicBezTo>
                    <a:pt x="32076" y="14642"/>
                    <a:pt x="32029" y="14511"/>
                    <a:pt x="31981" y="14392"/>
                  </a:cubicBezTo>
                  <a:lnTo>
                    <a:pt x="40542" y="5831"/>
                  </a:lnTo>
                  <a:cubicBezTo>
                    <a:pt x="40625" y="5748"/>
                    <a:pt x="40696" y="5652"/>
                    <a:pt x="40768" y="5569"/>
                  </a:cubicBezTo>
                  <a:cubicBezTo>
                    <a:pt x="41708" y="4414"/>
                    <a:pt x="41792" y="2783"/>
                    <a:pt x="40970" y="1533"/>
                  </a:cubicBezTo>
                  <a:cubicBezTo>
                    <a:pt x="40839" y="1342"/>
                    <a:pt x="40696" y="1164"/>
                    <a:pt x="40530" y="997"/>
                  </a:cubicBezTo>
                  <a:cubicBezTo>
                    <a:pt x="39868" y="336"/>
                    <a:pt x="38996" y="0"/>
                    <a:pt x="381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p:nvPr/>
          </p:nvSpPr>
          <p:spPr>
            <a:xfrm>
              <a:off x="4224275" y="-388100"/>
              <a:ext cx="770050" cy="770350"/>
            </a:xfrm>
            <a:custGeom>
              <a:avLst/>
              <a:gdLst/>
              <a:ahLst/>
              <a:cxnLst/>
              <a:rect l="l" t="t" r="r" b="b"/>
              <a:pathLst>
                <a:path w="30802" h="30814" extrusionOk="0">
                  <a:moveTo>
                    <a:pt x="15407" y="0"/>
                  </a:moveTo>
                  <a:cubicBezTo>
                    <a:pt x="6894" y="0"/>
                    <a:pt x="0" y="6894"/>
                    <a:pt x="0" y="15407"/>
                  </a:cubicBezTo>
                  <a:cubicBezTo>
                    <a:pt x="0" y="23908"/>
                    <a:pt x="6894" y="30814"/>
                    <a:pt x="15407" y="30814"/>
                  </a:cubicBezTo>
                  <a:cubicBezTo>
                    <a:pt x="23908" y="30814"/>
                    <a:pt x="30802" y="23908"/>
                    <a:pt x="30802" y="15407"/>
                  </a:cubicBezTo>
                  <a:cubicBezTo>
                    <a:pt x="30802" y="6894"/>
                    <a:pt x="23908" y="0"/>
                    <a:pt x="154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
            <p:cNvSpPr/>
            <p:nvPr/>
          </p:nvSpPr>
          <p:spPr>
            <a:xfrm>
              <a:off x="4248075" y="-372925"/>
              <a:ext cx="767975" cy="755050"/>
            </a:xfrm>
            <a:custGeom>
              <a:avLst/>
              <a:gdLst/>
              <a:ahLst/>
              <a:cxnLst/>
              <a:rect l="l" t="t" r="r" b="b"/>
              <a:pathLst>
                <a:path w="30719" h="30202" extrusionOk="0">
                  <a:moveTo>
                    <a:pt x="18729" y="1"/>
                  </a:moveTo>
                  <a:lnTo>
                    <a:pt x="18729" y="1"/>
                  </a:lnTo>
                  <a:cubicBezTo>
                    <a:pt x="19825" y="1286"/>
                    <a:pt x="20706" y="2751"/>
                    <a:pt x="21313" y="4334"/>
                  </a:cubicBezTo>
                  <a:cubicBezTo>
                    <a:pt x="22718" y="8109"/>
                    <a:pt x="22325" y="12597"/>
                    <a:pt x="19932" y="15836"/>
                  </a:cubicBezTo>
                  <a:cubicBezTo>
                    <a:pt x="17372" y="19312"/>
                    <a:pt x="12907" y="20967"/>
                    <a:pt x="8597" y="21146"/>
                  </a:cubicBezTo>
                  <a:cubicBezTo>
                    <a:pt x="8284" y="21159"/>
                    <a:pt x="7972" y="21165"/>
                    <a:pt x="7660" y="21165"/>
                  </a:cubicBezTo>
                  <a:cubicBezTo>
                    <a:pt x="5084" y="21165"/>
                    <a:pt x="2528" y="20743"/>
                    <a:pt x="1" y="20170"/>
                  </a:cubicBezTo>
                  <a:lnTo>
                    <a:pt x="1" y="20170"/>
                  </a:lnTo>
                  <a:cubicBezTo>
                    <a:pt x="1870" y="25182"/>
                    <a:pt x="6204" y="28861"/>
                    <a:pt x="11443" y="29909"/>
                  </a:cubicBezTo>
                  <a:cubicBezTo>
                    <a:pt x="12440" y="30106"/>
                    <a:pt x="13443" y="30202"/>
                    <a:pt x="14438" y="30202"/>
                  </a:cubicBezTo>
                  <a:cubicBezTo>
                    <a:pt x="18682" y="30202"/>
                    <a:pt x="22788" y="28451"/>
                    <a:pt x="25730" y="25277"/>
                  </a:cubicBezTo>
                  <a:cubicBezTo>
                    <a:pt x="29374" y="21360"/>
                    <a:pt x="30719" y="15836"/>
                    <a:pt x="29290" y="10680"/>
                  </a:cubicBezTo>
                  <a:cubicBezTo>
                    <a:pt x="27861" y="5525"/>
                    <a:pt x="23861" y="1489"/>
                    <a:pt x="18729"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
            <p:cNvSpPr/>
            <p:nvPr/>
          </p:nvSpPr>
          <p:spPr>
            <a:xfrm>
              <a:off x="4201650" y="-455900"/>
              <a:ext cx="790900" cy="720500"/>
            </a:xfrm>
            <a:custGeom>
              <a:avLst/>
              <a:gdLst/>
              <a:ahLst/>
              <a:cxnLst/>
              <a:rect l="l" t="t" r="r" b="b"/>
              <a:pathLst>
                <a:path w="31636" h="28820" extrusionOk="0">
                  <a:moveTo>
                    <a:pt x="15812" y="1"/>
                  </a:moveTo>
                  <a:cubicBezTo>
                    <a:pt x="12124" y="1"/>
                    <a:pt x="8436" y="1409"/>
                    <a:pt x="5620" y="4224"/>
                  </a:cubicBezTo>
                  <a:cubicBezTo>
                    <a:pt x="0" y="9844"/>
                    <a:pt x="0" y="18976"/>
                    <a:pt x="5620" y="24596"/>
                  </a:cubicBezTo>
                  <a:cubicBezTo>
                    <a:pt x="8436" y="27412"/>
                    <a:pt x="12124" y="28820"/>
                    <a:pt x="15812" y="28820"/>
                  </a:cubicBezTo>
                  <a:cubicBezTo>
                    <a:pt x="19500" y="28820"/>
                    <a:pt x="23188" y="27412"/>
                    <a:pt x="26004" y="24596"/>
                  </a:cubicBezTo>
                  <a:cubicBezTo>
                    <a:pt x="31635" y="18976"/>
                    <a:pt x="31635" y="9844"/>
                    <a:pt x="26004" y="4224"/>
                  </a:cubicBezTo>
                  <a:cubicBezTo>
                    <a:pt x="23188" y="1409"/>
                    <a:pt x="19500" y="1"/>
                    <a:pt x="158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
            <p:cNvSpPr/>
            <p:nvPr/>
          </p:nvSpPr>
          <p:spPr>
            <a:xfrm>
              <a:off x="4261475" y="-443775"/>
              <a:ext cx="716475" cy="708450"/>
            </a:xfrm>
            <a:custGeom>
              <a:avLst/>
              <a:gdLst/>
              <a:ahLst/>
              <a:cxnLst/>
              <a:rect l="l" t="t" r="r" b="b"/>
              <a:pathLst>
                <a:path w="28659" h="28338" extrusionOk="0">
                  <a:moveTo>
                    <a:pt x="17134" y="1"/>
                  </a:moveTo>
                  <a:cubicBezTo>
                    <a:pt x="21218" y="4478"/>
                    <a:pt x="22099" y="11014"/>
                    <a:pt x="19348" y="16420"/>
                  </a:cubicBezTo>
                  <a:cubicBezTo>
                    <a:pt x="18372" y="18360"/>
                    <a:pt x="16896" y="20110"/>
                    <a:pt x="14967" y="21123"/>
                  </a:cubicBezTo>
                  <a:cubicBezTo>
                    <a:pt x="13497" y="21887"/>
                    <a:pt x="11852" y="22184"/>
                    <a:pt x="10189" y="22184"/>
                  </a:cubicBezTo>
                  <a:cubicBezTo>
                    <a:pt x="9185" y="22184"/>
                    <a:pt x="8174" y="22076"/>
                    <a:pt x="7192" y="21896"/>
                  </a:cubicBezTo>
                  <a:cubicBezTo>
                    <a:pt x="4644" y="21420"/>
                    <a:pt x="2215" y="20503"/>
                    <a:pt x="1" y="19182"/>
                  </a:cubicBezTo>
                  <a:lnTo>
                    <a:pt x="1" y="19182"/>
                  </a:lnTo>
                  <a:cubicBezTo>
                    <a:pt x="1822" y="23837"/>
                    <a:pt x="5942" y="27219"/>
                    <a:pt x="10871" y="28111"/>
                  </a:cubicBezTo>
                  <a:cubicBezTo>
                    <a:pt x="11718" y="28263"/>
                    <a:pt x="12569" y="28338"/>
                    <a:pt x="13415" y="28338"/>
                  </a:cubicBezTo>
                  <a:cubicBezTo>
                    <a:pt x="17474" y="28338"/>
                    <a:pt x="21401" y="26622"/>
                    <a:pt x="24170" y="23528"/>
                  </a:cubicBezTo>
                  <a:cubicBezTo>
                    <a:pt x="27504" y="19789"/>
                    <a:pt x="28659" y="14598"/>
                    <a:pt x="27230" y="9800"/>
                  </a:cubicBezTo>
                  <a:cubicBezTo>
                    <a:pt x="25790" y="5001"/>
                    <a:pt x="21968" y="1299"/>
                    <a:pt x="17134" y="1"/>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
            <p:cNvSpPr/>
            <p:nvPr/>
          </p:nvSpPr>
          <p:spPr>
            <a:xfrm>
              <a:off x="4269800" y="-393325"/>
              <a:ext cx="654575" cy="595650"/>
            </a:xfrm>
            <a:custGeom>
              <a:avLst/>
              <a:gdLst/>
              <a:ahLst/>
              <a:cxnLst/>
              <a:rect l="l" t="t" r="r" b="b"/>
              <a:pathLst>
                <a:path w="26183" h="23826" extrusionOk="0">
                  <a:moveTo>
                    <a:pt x="13080" y="1"/>
                  </a:moveTo>
                  <a:cubicBezTo>
                    <a:pt x="7671" y="1"/>
                    <a:pt x="2776" y="3717"/>
                    <a:pt x="1489" y="9210"/>
                  </a:cubicBezTo>
                  <a:cubicBezTo>
                    <a:pt x="1" y="15616"/>
                    <a:pt x="3978" y="22022"/>
                    <a:pt x="10383" y="23510"/>
                  </a:cubicBezTo>
                  <a:cubicBezTo>
                    <a:pt x="11295" y="23723"/>
                    <a:pt x="12207" y="23826"/>
                    <a:pt x="13104" y="23826"/>
                  </a:cubicBezTo>
                  <a:cubicBezTo>
                    <a:pt x="18513" y="23826"/>
                    <a:pt x="23408" y="20110"/>
                    <a:pt x="24695" y="14616"/>
                  </a:cubicBezTo>
                  <a:cubicBezTo>
                    <a:pt x="26183" y="8210"/>
                    <a:pt x="22206" y="1805"/>
                    <a:pt x="15801" y="316"/>
                  </a:cubicBezTo>
                  <a:cubicBezTo>
                    <a:pt x="14889" y="103"/>
                    <a:pt x="13977" y="1"/>
                    <a:pt x="1308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
            <p:cNvSpPr/>
            <p:nvPr/>
          </p:nvSpPr>
          <p:spPr>
            <a:xfrm>
              <a:off x="4356725" y="-350300"/>
              <a:ext cx="585825" cy="551900"/>
            </a:xfrm>
            <a:custGeom>
              <a:avLst/>
              <a:gdLst/>
              <a:ahLst/>
              <a:cxnLst/>
              <a:rect l="l" t="t" r="r" b="b"/>
              <a:pathLst>
                <a:path w="23433" h="22076" extrusionOk="0">
                  <a:moveTo>
                    <a:pt x="15788" y="0"/>
                  </a:moveTo>
                  <a:lnTo>
                    <a:pt x="15788" y="0"/>
                  </a:lnTo>
                  <a:cubicBezTo>
                    <a:pt x="16110" y="691"/>
                    <a:pt x="16384" y="1417"/>
                    <a:pt x="16586" y="2144"/>
                  </a:cubicBezTo>
                  <a:cubicBezTo>
                    <a:pt x="17550" y="5668"/>
                    <a:pt x="17181" y="9418"/>
                    <a:pt x="15538" y="12681"/>
                  </a:cubicBezTo>
                  <a:cubicBezTo>
                    <a:pt x="14562" y="14621"/>
                    <a:pt x="13086" y="16371"/>
                    <a:pt x="11157" y="17384"/>
                  </a:cubicBezTo>
                  <a:cubicBezTo>
                    <a:pt x="9687" y="18148"/>
                    <a:pt x="8042" y="18445"/>
                    <a:pt x="6379" y="18445"/>
                  </a:cubicBezTo>
                  <a:cubicBezTo>
                    <a:pt x="5375" y="18445"/>
                    <a:pt x="4364" y="18337"/>
                    <a:pt x="3382" y="18157"/>
                  </a:cubicBezTo>
                  <a:cubicBezTo>
                    <a:pt x="2227" y="17943"/>
                    <a:pt x="1096" y="17634"/>
                    <a:pt x="1" y="17229"/>
                  </a:cubicBezTo>
                  <a:lnTo>
                    <a:pt x="1" y="17229"/>
                  </a:lnTo>
                  <a:cubicBezTo>
                    <a:pt x="2368" y="20438"/>
                    <a:pt x="5977" y="22076"/>
                    <a:pt x="9600" y="22076"/>
                  </a:cubicBezTo>
                  <a:cubicBezTo>
                    <a:pt x="12793" y="22076"/>
                    <a:pt x="15996" y="20804"/>
                    <a:pt x="18372" y="18217"/>
                  </a:cubicBezTo>
                  <a:cubicBezTo>
                    <a:pt x="23432" y="12681"/>
                    <a:pt x="22194" y="3906"/>
                    <a:pt x="157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
            <p:cNvSpPr/>
            <p:nvPr/>
          </p:nvSpPr>
          <p:spPr>
            <a:xfrm>
              <a:off x="4362075" y="-562825"/>
              <a:ext cx="812925" cy="628375"/>
            </a:xfrm>
            <a:custGeom>
              <a:avLst/>
              <a:gdLst/>
              <a:ahLst/>
              <a:cxnLst/>
              <a:rect l="l" t="t" r="r" b="b"/>
              <a:pathLst>
                <a:path w="32517" h="25135" extrusionOk="0">
                  <a:moveTo>
                    <a:pt x="30243" y="0"/>
                  </a:moveTo>
                  <a:cubicBezTo>
                    <a:pt x="29713" y="0"/>
                    <a:pt x="29183" y="203"/>
                    <a:pt x="28778" y="608"/>
                  </a:cubicBezTo>
                  <a:lnTo>
                    <a:pt x="9252" y="20134"/>
                  </a:lnTo>
                  <a:lnTo>
                    <a:pt x="3787" y="14669"/>
                  </a:lnTo>
                  <a:cubicBezTo>
                    <a:pt x="3383" y="14240"/>
                    <a:pt x="2837" y="14026"/>
                    <a:pt x="2291" y="14026"/>
                  </a:cubicBezTo>
                  <a:cubicBezTo>
                    <a:pt x="1759" y="14026"/>
                    <a:pt x="1227" y="14228"/>
                    <a:pt x="822" y="14633"/>
                  </a:cubicBezTo>
                  <a:cubicBezTo>
                    <a:pt x="1" y="15455"/>
                    <a:pt x="25" y="16788"/>
                    <a:pt x="858" y="17598"/>
                  </a:cubicBezTo>
                  <a:lnTo>
                    <a:pt x="7788" y="24527"/>
                  </a:lnTo>
                  <a:cubicBezTo>
                    <a:pt x="8169" y="24920"/>
                    <a:pt x="8704" y="25134"/>
                    <a:pt x="9252" y="25134"/>
                  </a:cubicBezTo>
                  <a:cubicBezTo>
                    <a:pt x="9800" y="25134"/>
                    <a:pt x="10336" y="24908"/>
                    <a:pt x="10717" y="24527"/>
                  </a:cubicBezTo>
                  <a:lnTo>
                    <a:pt x="31707" y="3537"/>
                  </a:lnTo>
                  <a:cubicBezTo>
                    <a:pt x="32517" y="2727"/>
                    <a:pt x="32517" y="1417"/>
                    <a:pt x="31707" y="608"/>
                  </a:cubicBezTo>
                  <a:cubicBezTo>
                    <a:pt x="31302" y="203"/>
                    <a:pt x="30773" y="0"/>
                    <a:pt x="30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
            <p:cNvSpPr/>
            <p:nvPr/>
          </p:nvSpPr>
          <p:spPr>
            <a:xfrm>
              <a:off x="4766900" y="-562825"/>
              <a:ext cx="408400" cy="476575"/>
            </a:xfrm>
            <a:custGeom>
              <a:avLst/>
              <a:gdLst/>
              <a:ahLst/>
              <a:cxnLst/>
              <a:rect l="l" t="t" r="r" b="b"/>
              <a:pathLst>
                <a:path w="16336" h="19063" extrusionOk="0">
                  <a:moveTo>
                    <a:pt x="14050" y="0"/>
                  </a:moveTo>
                  <a:cubicBezTo>
                    <a:pt x="13520" y="0"/>
                    <a:pt x="12990" y="203"/>
                    <a:pt x="12585" y="608"/>
                  </a:cubicBezTo>
                  <a:lnTo>
                    <a:pt x="584" y="12609"/>
                  </a:lnTo>
                  <a:cubicBezTo>
                    <a:pt x="858" y="14776"/>
                    <a:pt x="667" y="16979"/>
                    <a:pt x="0" y="19062"/>
                  </a:cubicBezTo>
                  <a:lnTo>
                    <a:pt x="15526" y="3537"/>
                  </a:lnTo>
                  <a:cubicBezTo>
                    <a:pt x="16336" y="2727"/>
                    <a:pt x="16324" y="1417"/>
                    <a:pt x="15514" y="608"/>
                  </a:cubicBezTo>
                  <a:cubicBezTo>
                    <a:pt x="15109" y="203"/>
                    <a:pt x="14580" y="0"/>
                    <a:pt x="14050" y="0"/>
                  </a:cubicBezTo>
                  <a:close/>
                </a:path>
              </a:pathLst>
            </a:custGeom>
            <a:solidFill>
              <a:srgbClr val="1E1E1E">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7" name="Google Shape;267;p1"/>
          <p:cNvSpPr txBox="1"/>
          <p:nvPr/>
        </p:nvSpPr>
        <p:spPr>
          <a:xfrm>
            <a:off x="932172" y="779757"/>
            <a:ext cx="7325257"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3000" b="1" i="0" u="none" strike="noStrike" cap="none" dirty="0">
                <a:solidFill>
                  <a:schemeClr val="accent4"/>
                </a:solidFill>
                <a:latin typeface="Rubik"/>
                <a:ea typeface="Rubik"/>
                <a:cs typeface="Rubik"/>
                <a:sym typeface="Rubik"/>
              </a:rPr>
              <a:t>Increasing Community-based Fire Management Opportunities</a:t>
            </a:r>
            <a:endParaRPr sz="3000" b="1" i="0" u="none" strike="noStrike" cap="none" dirty="0">
              <a:solidFill>
                <a:schemeClr val="accent4"/>
              </a:solidFill>
              <a:latin typeface="Rubik"/>
              <a:ea typeface="Rubik"/>
              <a:cs typeface="Rubik"/>
              <a:sym typeface="Rubik"/>
            </a:endParaRPr>
          </a:p>
        </p:txBody>
      </p:sp>
      <p:sp>
        <p:nvSpPr>
          <p:cNvPr id="268" name="Google Shape;268;p1"/>
          <p:cNvSpPr txBox="1"/>
          <p:nvPr/>
        </p:nvSpPr>
        <p:spPr>
          <a:xfrm>
            <a:off x="3227331" y="2815485"/>
            <a:ext cx="2878800" cy="156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Rubik"/>
              <a:buNone/>
            </a:pPr>
            <a:r>
              <a:rPr lang="en" sz="1600" b="1" i="0" u="none" strike="noStrike" cap="none" dirty="0">
                <a:solidFill>
                  <a:schemeClr val="accent6"/>
                </a:solidFill>
                <a:latin typeface="Rubik"/>
                <a:ea typeface="Rubik"/>
                <a:cs typeface="Rubik"/>
                <a:sym typeface="Rubik"/>
              </a:rPr>
              <a:t>Participants:</a:t>
            </a:r>
          </a:p>
          <a:p>
            <a:pPr marL="0" marR="0" lvl="0" indent="0" algn="ctr" rtl="0">
              <a:lnSpc>
                <a:spcPct val="100000"/>
              </a:lnSpc>
              <a:spcBef>
                <a:spcPts val="0"/>
              </a:spcBef>
              <a:spcAft>
                <a:spcPts val="0"/>
              </a:spcAft>
              <a:buClr>
                <a:schemeClr val="dk1"/>
              </a:buClr>
              <a:buSzPts val="1400"/>
              <a:buFont typeface="Rubik"/>
              <a:buNone/>
            </a:pPr>
            <a:endParaRPr b="1" dirty="0">
              <a:solidFill>
                <a:schemeClr val="tx1"/>
              </a:solidFill>
            </a:endParaRPr>
          </a:p>
          <a:p>
            <a:pPr marL="0" marR="0" lvl="0" indent="0" algn="ctr" rtl="0">
              <a:lnSpc>
                <a:spcPct val="100000"/>
              </a:lnSpc>
              <a:spcBef>
                <a:spcPts val="0"/>
              </a:spcBef>
              <a:spcAft>
                <a:spcPts val="0"/>
              </a:spcAft>
              <a:buClr>
                <a:schemeClr val="dk1"/>
              </a:buClr>
              <a:buSzPts val="1400"/>
              <a:buFont typeface="Rubik"/>
              <a:buNone/>
            </a:pPr>
            <a:r>
              <a:rPr lang="en" sz="1600" b="1" i="0" u="none" strike="noStrike" cap="none" dirty="0">
                <a:solidFill>
                  <a:schemeClr val="tx1"/>
                </a:solidFill>
                <a:latin typeface="Rubik"/>
                <a:ea typeface="Rubik"/>
                <a:cs typeface="Rubik"/>
                <a:sym typeface="Rubik"/>
              </a:rPr>
              <a:t>Firas R</a:t>
            </a:r>
            <a:r>
              <a:rPr lang="en" sz="1600" b="1" dirty="0">
                <a:solidFill>
                  <a:schemeClr val="tx1"/>
                </a:solidFill>
                <a:latin typeface="Rubik"/>
                <a:ea typeface="Rubik"/>
                <a:cs typeface="Rubik"/>
                <a:sym typeface="Rubik"/>
              </a:rPr>
              <a:t>AOUIN</a:t>
            </a:r>
            <a:endParaRPr b="1" dirty="0">
              <a:solidFill>
                <a:schemeClr val="tx1"/>
              </a:solidFill>
            </a:endParaRPr>
          </a:p>
          <a:p>
            <a:pPr marL="0" marR="0" lvl="0" indent="0" algn="ctr" rtl="0">
              <a:lnSpc>
                <a:spcPct val="100000"/>
              </a:lnSpc>
              <a:spcBef>
                <a:spcPts val="0"/>
              </a:spcBef>
              <a:spcAft>
                <a:spcPts val="0"/>
              </a:spcAft>
              <a:buClr>
                <a:schemeClr val="dk1"/>
              </a:buClr>
              <a:buSzPts val="1400"/>
              <a:buFont typeface="Rubik"/>
              <a:buNone/>
            </a:pPr>
            <a:r>
              <a:rPr lang="en" sz="1600" b="1" i="0" u="none" strike="noStrike" cap="none" dirty="0">
                <a:solidFill>
                  <a:schemeClr val="tx1"/>
                </a:solidFill>
                <a:latin typeface="Rubik"/>
                <a:ea typeface="Rubik"/>
                <a:cs typeface="Rubik"/>
                <a:sym typeface="Rubik"/>
              </a:rPr>
              <a:t>Elyes K</a:t>
            </a:r>
            <a:r>
              <a:rPr lang="en" sz="1600" b="1" dirty="0">
                <a:solidFill>
                  <a:schemeClr val="tx1"/>
                </a:solidFill>
                <a:latin typeface="Rubik"/>
                <a:ea typeface="Rubik"/>
                <a:cs typeface="Rubik"/>
                <a:sym typeface="Rubik"/>
              </a:rPr>
              <a:t>HECHINE</a:t>
            </a:r>
            <a:endParaRPr b="1" dirty="0">
              <a:solidFill>
                <a:schemeClr val="tx1"/>
              </a:solidFill>
            </a:endParaRPr>
          </a:p>
          <a:p>
            <a:pPr marL="0" marR="0" lvl="0" indent="0" algn="ctr" rtl="0">
              <a:lnSpc>
                <a:spcPct val="100000"/>
              </a:lnSpc>
              <a:spcBef>
                <a:spcPts val="0"/>
              </a:spcBef>
              <a:spcAft>
                <a:spcPts val="0"/>
              </a:spcAft>
              <a:buClr>
                <a:schemeClr val="dk1"/>
              </a:buClr>
              <a:buSzPts val="1400"/>
              <a:buFont typeface="Rubik"/>
              <a:buNone/>
            </a:pPr>
            <a:r>
              <a:rPr lang="en" sz="1600" b="1" i="0" u="none" strike="noStrike" cap="none" dirty="0">
                <a:solidFill>
                  <a:schemeClr val="tx1"/>
                </a:solidFill>
                <a:latin typeface="Rubik"/>
                <a:ea typeface="Rubik"/>
                <a:cs typeface="Rubik"/>
                <a:sym typeface="Rubik"/>
              </a:rPr>
              <a:t>Med Yessine K</a:t>
            </a:r>
            <a:r>
              <a:rPr lang="en" sz="1600" b="1" dirty="0">
                <a:solidFill>
                  <a:schemeClr val="tx1"/>
                </a:solidFill>
                <a:latin typeface="Rubik"/>
                <a:ea typeface="Rubik"/>
                <a:cs typeface="Rubik"/>
                <a:sym typeface="Rubik"/>
              </a:rPr>
              <a:t>SIBI</a:t>
            </a:r>
            <a:endParaRPr b="1" dirty="0">
              <a:solidFill>
                <a:schemeClr val="tx1"/>
              </a:solidFill>
            </a:endParaRPr>
          </a:p>
          <a:p>
            <a:pPr marL="0" marR="0" lvl="0" indent="0" algn="ctr" rtl="0">
              <a:lnSpc>
                <a:spcPct val="100000"/>
              </a:lnSpc>
              <a:spcBef>
                <a:spcPts val="0"/>
              </a:spcBef>
              <a:spcAft>
                <a:spcPts val="0"/>
              </a:spcAft>
              <a:buClr>
                <a:schemeClr val="dk1"/>
              </a:buClr>
              <a:buSzPts val="1400"/>
              <a:buFont typeface="Rubik"/>
              <a:buNone/>
            </a:pPr>
            <a:r>
              <a:rPr lang="en" sz="1600" b="1" dirty="0">
                <a:solidFill>
                  <a:schemeClr val="tx1"/>
                </a:solidFill>
                <a:latin typeface="Rubik"/>
                <a:ea typeface="Rubik"/>
                <a:cs typeface="Rubik"/>
                <a:sym typeface="Rubik"/>
              </a:rPr>
              <a:t>Mohamed </a:t>
            </a:r>
            <a:r>
              <a:rPr lang="en" sz="1600" b="1" i="0" u="none" strike="noStrike" cap="none" dirty="0">
                <a:solidFill>
                  <a:schemeClr val="tx1"/>
                </a:solidFill>
                <a:latin typeface="Rubik"/>
                <a:ea typeface="Rubik"/>
                <a:cs typeface="Rubik"/>
                <a:sym typeface="Rubik"/>
              </a:rPr>
              <a:t>Aziz N</a:t>
            </a:r>
            <a:r>
              <a:rPr lang="en" sz="1600" b="1" dirty="0">
                <a:solidFill>
                  <a:schemeClr val="tx1"/>
                </a:solidFill>
                <a:latin typeface="Rubik"/>
                <a:ea typeface="Rubik"/>
                <a:cs typeface="Rubik"/>
                <a:sym typeface="Rubik"/>
              </a:rPr>
              <a:t>AIFAR</a:t>
            </a:r>
            <a:endParaRPr b="1" dirty="0">
              <a:solidFill>
                <a:schemeClr val="tx1"/>
              </a:solidFill>
            </a:endParaRPr>
          </a:p>
          <a:p>
            <a:pPr marL="0" marR="0" lvl="0" indent="0" algn="ctr" rtl="0">
              <a:lnSpc>
                <a:spcPct val="100000"/>
              </a:lnSpc>
              <a:spcBef>
                <a:spcPts val="0"/>
              </a:spcBef>
              <a:spcAft>
                <a:spcPts val="0"/>
              </a:spcAft>
              <a:buClr>
                <a:schemeClr val="dk1"/>
              </a:buClr>
              <a:buSzPts val="1400"/>
              <a:buFont typeface="Rubik"/>
              <a:buNone/>
            </a:pPr>
            <a:r>
              <a:rPr lang="en" sz="1600" b="1" i="0" u="none" strike="noStrike" cap="none" dirty="0">
                <a:solidFill>
                  <a:schemeClr val="tx1"/>
                </a:solidFill>
                <a:latin typeface="Rubik"/>
                <a:ea typeface="Rubik"/>
                <a:cs typeface="Rubik"/>
                <a:sym typeface="Rubik"/>
              </a:rPr>
              <a:t>Yasmin </a:t>
            </a:r>
            <a:r>
              <a:rPr lang="en" sz="1600" b="1" dirty="0">
                <a:solidFill>
                  <a:schemeClr val="tx1"/>
                </a:solidFill>
                <a:latin typeface="Rubik"/>
                <a:ea typeface="Rubik"/>
                <a:cs typeface="Rubik"/>
                <a:sym typeface="Rubik"/>
              </a:rPr>
              <a:t>LOUKIL</a:t>
            </a:r>
            <a:endParaRPr sz="1600" b="1" i="0" u="none" strike="noStrike" cap="none" dirty="0">
              <a:solidFill>
                <a:schemeClr val="tx1"/>
              </a:solidFill>
              <a:latin typeface="Rubik"/>
              <a:ea typeface="Rubik"/>
              <a:cs typeface="Rubik"/>
              <a:sym typeface="Rubik"/>
            </a:endParaRPr>
          </a:p>
        </p:txBody>
      </p:sp>
      <p:pic>
        <p:nvPicPr>
          <p:cNvPr id="269" name="Google Shape;269;p1"/>
          <p:cNvPicPr preferRelativeResize="0"/>
          <p:nvPr/>
        </p:nvPicPr>
        <p:blipFill>
          <a:blip r:embed="rId3">
            <a:alphaModFix/>
          </a:blip>
          <a:stretch>
            <a:fillRect/>
          </a:stretch>
        </p:blipFill>
        <p:spPr>
          <a:xfrm>
            <a:off x="5940834" y="2115998"/>
            <a:ext cx="3001476" cy="3001476"/>
          </a:xfrm>
          <a:prstGeom prst="rect">
            <a:avLst/>
          </a:prstGeom>
          <a:noFill/>
          <a:ln>
            <a:noFill/>
          </a:ln>
        </p:spPr>
      </p:pic>
      <p:grpSp>
        <p:nvGrpSpPr>
          <p:cNvPr id="270" name="Google Shape;270;p1"/>
          <p:cNvGrpSpPr/>
          <p:nvPr/>
        </p:nvGrpSpPr>
        <p:grpSpPr>
          <a:xfrm>
            <a:off x="595658" y="3018237"/>
            <a:ext cx="2475585" cy="1115288"/>
            <a:chOff x="6576950" y="-1115400"/>
            <a:chExt cx="2357700" cy="1115400"/>
          </a:xfrm>
        </p:grpSpPr>
        <p:sp>
          <p:nvSpPr>
            <p:cNvPr id="271" name="Google Shape;271;p1"/>
            <p:cNvSpPr/>
            <p:nvPr/>
          </p:nvSpPr>
          <p:spPr>
            <a:xfrm>
              <a:off x="6576950" y="-1115400"/>
              <a:ext cx="2357700" cy="11154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ubik"/>
                <a:ea typeface="Rubik"/>
                <a:cs typeface="Rubik"/>
                <a:sym typeface="Rubik"/>
              </a:endParaRPr>
            </a:p>
          </p:txBody>
        </p:sp>
        <p:pic>
          <p:nvPicPr>
            <p:cNvPr id="272" name="Google Shape;272;p1"/>
            <p:cNvPicPr preferRelativeResize="0"/>
            <p:nvPr/>
          </p:nvPicPr>
          <p:blipFill rotWithShape="1">
            <a:blip r:embed="rId4">
              <a:alphaModFix/>
            </a:blip>
            <a:srcRect/>
            <a:stretch/>
          </p:blipFill>
          <p:spPr>
            <a:xfrm>
              <a:off x="6703987" y="-973650"/>
              <a:ext cx="2103629" cy="831900"/>
            </a:xfrm>
            <a:prstGeom prst="rect">
              <a:avLst/>
            </a:prstGeom>
            <a:noFill/>
            <a:ln>
              <a:noFill/>
            </a:ln>
          </p:spPr>
        </p:pic>
      </p:grpSp>
      <p:sp>
        <p:nvSpPr>
          <p:cNvPr id="2" name="Google Shape;252;p1">
            <a:extLst>
              <a:ext uri="{FF2B5EF4-FFF2-40B4-BE49-F238E27FC236}">
                <a16:creationId xmlns:a16="http://schemas.microsoft.com/office/drawing/2014/main" id="{B60F26E5-4A5E-C8DB-155E-03A6F1796FB7}"/>
              </a:ext>
            </a:extLst>
          </p:cNvPr>
          <p:cNvSpPr txBox="1">
            <a:spLocks/>
          </p:cNvSpPr>
          <p:nvPr/>
        </p:nvSpPr>
        <p:spPr>
          <a:xfrm>
            <a:off x="4252599" y="4545374"/>
            <a:ext cx="1046628" cy="420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ubik"/>
              <a:buNone/>
              <a:defRPr sz="1600" b="0" i="0" u="none" strike="noStrike" cap="none">
                <a:solidFill>
                  <a:schemeClr val="accent4"/>
                </a:solidFill>
                <a:latin typeface="Rubik"/>
                <a:ea typeface="Rubik"/>
                <a:cs typeface="Rubik"/>
                <a:sym typeface="Rubik"/>
              </a:defRPr>
            </a:lvl1pPr>
            <a:lvl2pPr marL="914400" marR="0" lvl="1" indent="-31750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2pPr>
            <a:lvl3pPr marL="1371600" marR="0" lvl="2" indent="-31750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3pPr>
            <a:lvl4pPr marL="1828800" marR="0" lvl="3" indent="-31750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4pPr>
            <a:lvl5pPr marL="2286000" marR="0" lvl="4" indent="-31750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5pPr>
            <a:lvl6pPr marL="2743200" marR="0" lvl="5" indent="-31750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6pPr>
            <a:lvl7pPr marL="3200400" marR="0" lvl="6" indent="-31750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7pPr>
            <a:lvl8pPr marL="3657600" marR="0" lvl="7" indent="-31750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8pPr>
            <a:lvl9pPr marL="4114800" marR="0" lvl="8" indent="-31750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9pPr>
          </a:lstStyle>
          <a:p>
            <a:pPr marL="0" indent="0"/>
            <a:r>
              <a:rPr lang="en-US" sz="1800" b="1" dirty="0">
                <a:solidFill>
                  <a:schemeClr val="accent6"/>
                </a:solidFill>
                <a:hlinkClick r:id="rId5">
                  <a:extLst>
                    <a:ext uri="{A12FA001-AC4F-418D-AE19-62706E023703}">
                      <ahyp:hlinkClr xmlns:ahyp="http://schemas.microsoft.com/office/drawing/2018/hyperlinkcolor" val="tx"/>
                    </a:ext>
                  </a:extLst>
                </a:hlinkClick>
              </a:rPr>
              <a:t>GitHub</a:t>
            </a:r>
            <a:endParaRPr lang="en-US" sz="1800" b="1" dirty="0">
              <a:solidFill>
                <a:schemeClr val="accent6"/>
              </a:solidFill>
            </a:endParaRPr>
          </a:p>
        </p:txBody>
      </p:sp>
      <p:pic>
        <p:nvPicPr>
          <p:cNvPr id="4" name="Picture 3" descr="A black cat silhouette in a circle&#10;&#10;Description automatically generated">
            <a:hlinkClick r:id="rId5"/>
            <a:extLst>
              <a:ext uri="{FF2B5EF4-FFF2-40B4-BE49-F238E27FC236}">
                <a16:creationId xmlns:a16="http://schemas.microsoft.com/office/drawing/2014/main" id="{87610F10-E1B2-F023-D36D-C69C9521879F}"/>
              </a:ext>
            </a:extLst>
          </p:cNvPr>
          <p:cNvPicPr>
            <a:picLocks noChangeAspect="1"/>
          </p:cNvPicPr>
          <p:nvPr/>
        </p:nvPicPr>
        <p:blipFill>
          <a:blip r:embed="rId6"/>
          <a:stretch>
            <a:fillRect/>
          </a:stretch>
        </p:blipFill>
        <p:spPr>
          <a:xfrm>
            <a:off x="3930866" y="4586657"/>
            <a:ext cx="378899" cy="3788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
          <p:cNvSpPr txBox="1">
            <a:spLocks noGrp="1"/>
          </p:cNvSpPr>
          <p:nvPr>
            <p:ph type="title"/>
          </p:nvPr>
        </p:nvSpPr>
        <p:spPr>
          <a:xfrm>
            <a:off x="720000" y="2926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t>PROBLEM</a:t>
            </a:r>
            <a:r>
              <a:rPr lang="en">
                <a:solidFill>
                  <a:schemeClr val="lt2"/>
                </a:solidFill>
              </a:rPr>
              <a:t> STATEMENT</a:t>
            </a:r>
            <a:endParaRPr>
              <a:solidFill>
                <a:schemeClr val="lt2"/>
              </a:solidFill>
            </a:endParaRPr>
          </a:p>
        </p:txBody>
      </p:sp>
      <p:sp>
        <p:nvSpPr>
          <p:cNvPr id="278" name="Google Shape;278;p2"/>
          <p:cNvSpPr txBox="1">
            <a:spLocks noGrp="1"/>
          </p:cNvSpPr>
          <p:nvPr>
            <p:ph type="subTitle" idx="2"/>
          </p:nvPr>
        </p:nvSpPr>
        <p:spPr>
          <a:xfrm>
            <a:off x="467200" y="1327400"/>
            <a:ext cx="5110500" cy="346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300">
                <a:solidFill>
                  <a:srgbClr val="000000"/>
                </a:solidFill>
              </a:rPr>
              <a:t>In the face of increasing wildfires, the need for broader access to satellite-derived active fire data and its utilization by diverse stakeholder groups, including local communities, is pressing. Wildfires have devastating consequences, including biodiversity loss, air quality degradation, soil erosion, and greenhouse gas emissions, often disproportionately impacting communities residing near or within forests. To address this issue, our challenge is to find innovative ways to harness technology and publicly available data for fire and natural resource monitoring, enabling local communities to report and monitor fires, improve current data distribution, and develop community-based forest management solutions.</a:t>
            </a:r>
            <a:endParaRPr sz="1700"/>
          </a:p>
        </p:txBody>
      </p:sp>
      <p:sp>
        <p:nvSpPr>
          <p:cNvPr id="279" name="Google Shape;279;p2"/>
          <p:cNvSpPr/>
          <p:nvPr/>
        </p:nvSpPr>
        <p:spPr>
          <a:xfrm>
            <a:off x="7730920" y="1017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1058445" y="13273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4505695" y="41670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2" name="Google Shape;282;p2"/>
          <p:cNvPicPr preferRelativeResize="0"/>
          <p:nvPr/>
        </p:nvPicPr>
        <p:blipFill rotWithShape="1">
          <a:blip r:embed="rId3">
            <a:alphaModFix/>
          </a:blip>
          <a:srcRect/>
          <a:stretch/>
        </p:blipFill>
        <p:spPr>
          <a:xfrm>
            <a:off x="6757579" y="137002"/>
            <a:ext cx="1840745" cy="1840745"/>
          </a:xfrm>
          <a:prstGeom prst="rect">
            <a:avLst/>
          </a:prstGeom>
          <a:noFill/>
          <a:ln>
            <a:noFill/>
          </a:ln>
        </p:spPr>
      </p:pic>
      <p:pic>
        <p:nvPicPr>
          <p:cNvPr id="283" name="Google Shape;283;p2"/>
          <p:cNvPicPr preferRelativeResize="0"/>
          <p:nvPr/>
        </p:nvPicPr>
        <p:blipFill>
          <a:blip r:embed="rId4">
            <a:alphaModFix/>
          </a:blip>
          <a:stretch>
            <a:fillRect/>
          </a:stretch>
        </p:blipFill>
        <p:spPr>
          <a:xfrm>
            <a:off x="5878802" y="2090150"/>
            <a:ext cx="3082523" cy="2156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
          <p:cNvSpPr txBox="1">
            <a:spLocks noGrp="1"/>
          </p:cNvSpPr>
          <p:nvPr>
            <p:ph type="title"/>
          </p:nvPr>
        </p:nvSpPr>
        <p:spPr>
          <a:xfrm>
            <a:off x="442375" y="-53050"/>
            <a:ext cx="7704000" cy="86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1900">
                <a:solidFill>
                  <a:schemeClr val="lt2"/>
                </a:solidFill>
              </a:rPr>
              <a:t>PROPOSED SOLUTION: </a:t>
            </a:r>
            <a:r>
              <a:rPr lang="en" sz="1900">
                <a:solidFill>
                  <a:schemeClr val="dk1"/>
                </a:solidFill>
              </a:rPr>
              <a:t>FireFly Guardian</a:t>
            </a:r>
            <a:endParaRPr sz="1900">
              <a:solidFill>
                <a:schemeClr val="dk1"/>
              </a:solidFill>
            </a:endParaRPr>
          </a:p>
          <a:p>
            <a:pPr marL="0" lvl="0" indent="0" algn="ctr" rtl="0">
              <a:lnSpc>
                <a:spcPct val="100000"/>
              </a:lnSpc>
              <a:spcBef>
                <a:spcPts val="0"/>
              </a:spcBef>
              <a:spcAft>
                <a:spcPts val="0"/>
              </a:spcAft>
              <a:buSzPts val="3200"/>
              <a:buNone/>
            </a:pPr>
            <a:r>
              <a:rPr lang="en" sz="1900"/>
              <a:t>A Fire Verification, Monitoring, and Rescue Drone System</a:t>
            </a:r>
            <a:endParaRPr sz="1900">
              <a:solidFill>
                <a:schemeClr val="lt2"/>
              </a:solidFill>
            </a:endParaRPr>
          </a:p>
        </p:txBody>
      </p:sp>
      <p:sp>
        <p:nvSpPr>
          <p:cNvPr id="289" name="Google Shape;289;p3"/>
          <p:cNvSpPr/>
          <p:nvPr/>
        </p:nvSpPr>
        <p:spPr>
          <a:xfrm>
            <a:off x="7730920" y="1017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
          <p:cNvSpPr/>
          <p:nvPr/>
        </p:nvSpPr>
        <p:spPr>
          <a:xfrm>
            <a:off x="1058445" y="13273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
          <p:cNvSpPr/>
          <p:nvPr/>
        </p:nvSpPr>
        <p:spPr>
          <a:xfrm>
            <a:off x="4505695" y="41670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2" name="Google Shape;292;p3"/>
          <p:cNvPicPr preferRelativeResize="0"/>
          <p:nvPr/>
        </p:nvPicPr>
        <p:blipFill rotWithShape="1">
          <a:blip r:embed="rId3">
            <a:alphaModFix/>
          </a:blip>
          <a:srcRect/>
          <a:stretch/>
        </p:blipFill>
        <p:spPr>
          <a:xfrm>
            <a:off x="8571300" y="20825"/>
            <a:ext cx="572700" cy="572700"/>
          </a:xfrm>
          <a:prstGeom prst="rect">
            <a:avLst/>
          </a:prstGeom>
          <a:noFill/>
          <a:ln>
            <a:noFill/>
          </a:ln>
        </p:spPr>
      </p:pic>
      <p:pic>
        <p:nvPicPr>
          <p:cNvPr id="293" name="Google Shape;293;p3"/>
          <p:cNvPicPr preferRelativeResize="0"/>
          <p:nvPr/>
        </p:nvPicPr>
        <p:blipFill>
          <a:blip r:embed="rId4">
            <a:alphaModFix/>
          </a:blip>
          <a:stretch>
            <a:fillRect/>
          </a:stretch>
        </p:blipFill>
        <p:spPr>
          <a:xfrm>
            <a:off x="497463" y="745075"/>
            <a:ext cx="8233923" cy="4398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
          <p:cNvSpPr txBox="1">
            <a:spLocks noGrp="1"/>
          </p:cNvSpPr>
          <p:nvPr>
            <p:ph type="title"/>
          </p:nvPr>
        </p:nvSpPr>
        <p:spPr>
          <a:xfrm>
            <a:off x="720000" y="2926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t>MECHANICAL </a:t>
            </a:r>
            <a:r>
              <a:rPr lang="en">
                <a:solidFill>
                  <a:schemeClr val="lt2"/>
                </a:solidFill>
              </a:rPr>
              <a:t>DESIGN</a:t>
            </a:r>
            <a:endParaRPr>
              <a:solidFill>
                <a:schemeClr val="lt2"/>
              </a:solidFill>
            </a:endParaRPr>
          </a:p>
        </p:txBody>
      </p:sp>
      <p:sp>
        <p:nvSpPr>
          <p:cNvPr id="299" name="Google Shape;299;p5"/>
          <p:cNvSpPr txBox="1">
            <a:spLocks noGrp="1"/>
          </p:cNvSpPr>
          <p:nvPr>
            <p:ph type="subTitle" idx="2"/>
          </p:nvPr>
        </p:nvSpPr>
        <p:spPr>
          <a:xfrm>
            <a:off x="372775" y="1228300"/>
            <a:ext cx="4032600" cy="347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000000"/>
                </a:solidFill>
              </a:rPr>
              <a:t>- </a:t>
            </a:r>
            <a:r>
              <a:rPr lang="en" sz="1500" b="1">
                <a:solidFill>
                  <a:srgbClr val="000000"/>
                </a:solidFill>
              </a:rPr>
              <a:t>Aerodynamic Wings</a:t>
            </a:r>
            <a:r>
              <a:rPr lang="en" sz="1500">
                <a:solidFill>
                  <a:srgbClr val="000000"/>
                </a:solidFill>
              </a:rPr>
              <a:t>: Decreases power consumption during long flights.</a:t>
            </a:r>
            <a:endParaRPr sz="1500">
              <a:solidFill>
                <a:srgbClr val="000000"/>
              </a:solidFill>
            </a:endParaRPr>
          </a:p>
          <a:p>
            <a:pPr marL="0" lvl="0" indent="0" algn="l" rtl="0">
              <a:lnSpc>
                <a:spcPct val="115000"/>
              </a:lnSpc>
              <a:spcBef>
                <a:spcPts val="0"/>
              </a:spcBef>
              <a:spcAft>
                <a:spcPts val="0"/>
              </a:spcAft>
              <a:buNone/>
            </a:pPr>
            <a:r>
              <a:rPr lang="en" sz="1500">
                <a:solidFill>
                  <a:srgbClr val="000000"/>
                </a:solidFill>
              </a:rPr>
              <a:t>- </a:t>
            </a:r>
            <a:r>
              <a:rPr lang="en" sz="1500" b="1">
                <a:solidFill>
                  <a:srgbClr val="000000"/>
                </a:solidFill>
              </a:rPr>
              <a:t>Solar Panels</a:t>
            </a:r>
            <a:r>
              <a:rPr lang="en" sz="1500">
                <a:solidFill>
                  <a:srgbClr val="000000"/>
                </a:solidFill>
              </a:rPr>
              <a:t>: Reduces reliance on the Lithium ion battery.</a:t>
            </a:r>
            <a:endParaRPr sz="1500">
              <a:solidFill>
                <a:srgbClr val="000000"/>
              </a:solidFill>
            </a:endParaRPr>
          </a:p>
          <a:p>
            <a:pPr marL="0" lvl="0" indent="0" algn="l" rtl="0">
              <a:lnSpc>
                <a:spcPct val="115000"/>
              </a:lnSpc>
              <a:spcBef>
                <a:spcPts val="0"/>
              </a:spcBef>
              <a:spcAft>
                <a:spcPts val="0"/>
              </a:spcAft>
              <a:buNone/>
            </a:pPr>
            <a:r>
              <a:rPr lang="en" sz="1500">
                <a:solidFill>
                  <a:srgbClr val="000000"/>
                </a:solidFill>
              </a:rPr>
              <a:t>- </a:t>
            </a:r>
            <a:r>
              <a:rPr lang="en" sz="1500" b="1">
                <a:solidFill>
                  <a:srgbClr val="000000"/>
                </a:solidFill>
              </a:rPr>
              <a:t>Wind generator</a:t>
            </a:r>
            <a:r>
              <a:rPr lang="en" sz="1500">
                <a:solidFill>
                  <a:srgbClr val="000000"/>
                </a:solidFill>
              </a:rPr>
              <a:t>: Further boosts the battery life.</a:t>
            </a:r>
            <a:endParaRPr sz="1500">
              <a:solidFill>
                <a:srgbClr val="000000"/>
              </a:solidFill>
            </a:endParaRPr>
          </a:p>
          <a:p>
            <a:pPr marL="0" lvl="0" indent="0" algn="l" rtl="0">
              <a:lnSpc>
                <a:spcPct val="115000"/>
              </a:lnSpc>
              <a:spcBef>
                <a:spcPts val="0"/>
              </a:spcBef>
              <a:spcAft>
                <a:spcPts val="0"/>
              </a:spcAft>
              <a:buNone/>
            </a:pPr>
            <a:r>
              <a:rPr lang="en" sz="1500">
                <a:solidFill>
                  <a:srgbClr val="000000"/>
                </a:solidFill>
              </a:rPr>
              <a:t>- </a:t>
            </a:r>
            <a:r>
              <a:rPr lang="en" sz="1500" b="1">
                <a:solidFill>
                  <a:srgbClr val="000000"/>
                </a:solidFill>
              </a:rPr>
              <a:t>Body Cage:</a:t>
            </a:r>
            <a:r>
              <a:rPr lang="en" sz="1500">
                <a:solidFill>
                  <a:srgbClr val="000000"/>
                </a:solidFill>
              </a:rPr>
              <a:t> Guarantees safety of the drone and the pedestrians.</a:t>
            </a:r>
            <a:endParaRPr sz="1500">
              <a:solidFill>
                <a:srgbClr val="000000"/>
              </a:solidFill>
            </a:endParaRPr>
          </a:p>
          <a:p>
            <a:pPr marL="0" lvl="0" indent="0" algn="l" rtl="0">
              <a:lnSpc>
                <a:spcPct val="115000"/>
              </a:lnSpc>
              <a:spcBef>
                <a:spcPts val="0"/>
              </a:spcBef>
              <a:spcAft>
                <a:spcPts val="0"/>
              </a:spcAft>
              <a:buNone/>
            </a:pPr>
            <a:r>
              <a:rPr lang="en" sz="1500">
                <a:solidFill>
                  <a:srgbClr val="000000"/>
                </a:solidFill>
              </a:rPr>
              <a:t>- </a:t>
            </a:r>
            <a:r>
              <a:rPr lang="en" sz="1500" b="1">
                <a:solidFill>
                  <a:srgbClr val="000000"/>
                </a:solidFill>
              </a:rPr>
              <a:t>Carbon fiber body</a:t>
            </a:r>
            <a:r>
              <a:rPr lang="en" sz="1500">
                <a:solidFill>
                  <a:srgbClr val="000000"/>
                </a:solidFill>
              </a:rPr>
              <a:t>: Lowers body weight thus increasing flight times.</a:t>
            </a:r>
            <a:endParaRPr sz="1500">
              <a:solidFill>
                <a:srgbClr val="000000"/>
              </a:solidFill>
            </a:endParaRPr>
          </a:p>
          <a:p>
            <a:pPr marL="0" lvl="0" indent="0" algn="l" rtl="0">
              <a:lnSpc>
                <a:spcPct val="115000"/>
              </a:lnSpc>
              <a:spcBef>
                <a:spcPts val="0"/>
              </a:spcBef>
              <a:spcAft>
                <a:spcPts val="0"/>
              </a:spcAft>
              <a:buNone/>
            </a:pPr>
            <a:r>
              <a:rPr lang="en" sz="1500">
                <a:solidFill>
                  <a:srgbClr val="000000"/>
                </a:solidFill>
              </a:rPr>
              <a:t>- </a:t>
            </a:r>
            <a:r>
              <a:rPr lang="en" sz="1500" b="1">
                <a:solidFill>
                  <a:srgbClr val="000000"/>
                </a:solidFill>
              </a:rPr>
              <a:t>360° camera FOV</a:t>
            </a:r>
            <a:r>
              <a:rPr lang="en" sz="1500">
                <a:solidFill>
                  <a:srgbClr val="000000"/>
                </a:solidFill>
              </a:rPr>
              <a:t>: Cost-effective opposite-side 180° cameras for real-time monitoring.</a:t>
            </a:r>
            <a:endParaRPr sz="1500">
              <a:solidFill>
                <a:srgbClr val="000000"/>
              </a:solidFill>
            </a:endParaRPr>
          </a:p>
          <a:p>
            <a:pPr marL="0" lvl="0" indent="0" algn="l" rtl="0">
              <a:lnSpc>
                <a:spcPct val="100000"/>
              </a:lnSpc>
              <a:spcBef>
                <a:spcPts val="0"/>
              </a:spcBef>
              <a:spcAft>
                <a:spcPts val="0"/>
              </a:spcAft>
              <a:buSzPts val="2800"/>
              <a:buNone/>
            </a:pPr>
            <a:endParaRPr/>
          </a:p>
        </p:txBody>
      </p:sp>
      <p:sp>
        <p:nvSpPr>
          <p:cNvPr id="300" name="Google Shape;300;p5"/>
          <p:cNvSpPr/>
          <p:nvPr/>
        </p:nvSpPr>
        <p:spPr>
          <a:xfrm>
            <a:off x="7730920" y="1017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5"/>
          <p:cNvSpPr/>
          <p:nvPr/>
        </p:nvSpPr>
        <p:spPr>
          <a:xfrm>
            <a:off x="753645" y="13273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5"/>
          <p:cNvSpPr/>
          <p:nvPr/>
        </p:nvSpPr>
        <p:spPr>
          <a:xfrm>
            <a:off x="4200895" y="41670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3" name="Google Shape;303;p5"/>
          <p:cNvPicPr preferRelativeResize="0"/>
          <p:nvPr/>
        </p:nvPicPr>
        <p:blipFill>
          <a:blip r:embed="rId3">
            <a:alphaModFix/>
          </a:blip>
          <a:stretch>
            <a:fillRect/>
          </a:stretch>
        </p:blipFill>
        <p:spPr>
          <a:xfrm>
            <a:off x="372775" y="4750413"/>
            <a:ext cx="1291974" cy="1291974"/>
          </a:xfrm>
          <a:prstGeom prst="rect">
            <a:avLst/>
          </a:prstGeom>
          <a:noFill/>
          <a:ln>
            <a:noFill/>
          </a:ln>
        </p:spPr>
      </p:pic>
      <p:pic>
        <p:nvPicPr>
          <p:cNvPr id="304" name="Google Shape;304;p5"/>
          <p:cNvPicPr preferRelativeResize="0"/>
          <p:nvPr/>
        </p:nvPicPr>
        <p:blipFill rotWithShape="1">
          <a:blip r:embed="rId4">
            <a:alphaModFix/>
          </a:blip>
          <a:srcRect t="2498" b="2498"/>
          <a:stretch/>
        </p:blipFill>
        <p:spPr>
          <a:xfrm>
            <a:off x="4280200" y="1017725"/>
            <a:ext cx="4711400" cy="3898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g289cfe4abd2_10_11"/>
          <p:cNvPicPr preferRelativeResize="0"/>
          <p:nvPr/>
        </p:nvPicPr>
        <p:blipFill>
          <a:blip r:embed="rId3">
            <a:alphaModFix/>
          </a:blip>
          <a:stretch>
            <a:fillRect/>
          </a:stretch>
        </p:blipFill>
        <p:spPr>
          <a:xfrm>
            <a:off x="7888808" y="1901097"/>
            <a:ext cx="692701" cy="692716"/>
          </a:xfrm>
          <a:prstGeom prst="rect">
            <a:avLst/>
          </a:prstGeom>
          <a:noFill/>
          <a:ln>
            <a:noFill/>
          </a:ln>
        </p:spPr>
      </p:pic>
      <p:sp>
        <p:nvSpPr>
          <p:cNvPr id="310" name="Google Shape;310;g289cfe4abd2_10_11"/>
          <p:cNvSpPr txBox="1"/>
          <p:nvPr/>
        </p:nvSpPr>
        <p:spPr>
          <a:xfrm>
            <a:off x="7516813" y="2578550"/>
            <a:ext cx="1436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Flight Controller</a:t>
            </a:r>
            <a:r>
              <a:rPr lang="en" sz="1100">
                <a:latin typeface="Rubik"/>
                <a:ea typeface="Rubik"/>
                <a:cs typeface="Rubik"/>
                <a:sym typeface="Rubik"/>
              </a:rPr>
              <a:t>: Brain, Control, Communication</a:t>
            </a:r>
            <a:endParaRPr sz="1100">
              <a:latin typeface="Rubik"/>
              <a:ea typeface="Rubik"/>
              <a:cs typeface="Rubik"/>
              <a:sym typeface="Rubik"/>
            </a:endParaRPr>
          </a:p>
        </p:txBody>
      </p:sp>
      <p:sp>
        <p:nvSpPr>
          <p:cNvPr id="311" name="Google Shape;311;g289cfe4abd2_10_11"/>
          <p:cNvSpPr txBox="1"/>
          <p:nvPr/>
        </p:nvSpPr>
        <p:spPr>
          <a:xfrm>
            <a:off x="5668113" y="1108538"/>
            <a:ext cx="17055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Electronic Speed Controllers (ESCs)</a:t>
            </a:r>
            <a:r>
              <a:rPr lang="en" sz="1100">
                <a:latin typeface="Rubik"/>
                <a:ea typeface="Rubik"/>
                <a:cs typeface="Rubik"/>
                <a:sym typeface="Rubik"/>
              </a:rPr>
              <a:t>: Speed Regulation, Feedback</a:t>
            </a:r>
            <a:endParaRPr sz="1100">
              <a:latin typeface="Rubik"/>
              <a:ea typeface="Rubik"/>
              <a:cs typeface="Rubik"/>
              <a:sym typeface="Rubik"/>
            </a:endParaRPr>
          </a:p>
        </p:txBody>
      </p:sp>
      <p:pic>
        <p:nvPicPr>
          <p:cNvPr id="312" name="Google Shape;312;g289cfe4abd2_10_11"/>
          <p:cNvPicPr preferRelativeResize="0"/>
          <p:nvPr/>
        </p:nvPicPr>
        <p:blipFill>
          <a:blip r:embed="rId4">
            <a:alphaModFix/>
          </a:blip>
          <a:stretch>
            <a:fillRect/>
          </a:stretch>
        </p:blipFill>
        <p:spPr>
          <a:xfrm>
            <a:off x="6140887" y="415850"/>
            <a:ext cx="786230" cy="692700"/>
          </a:xfrm>
          <a:prstGeom prst="rect">
            <a:avLst/>
          </a:prstGeom>
          <a:noFill/>
          <a:ln>
            <a:noFill/>
          </a:ln>
        </p:spPr>
      </p:pic>
      <p:sp>
        <p:nvSpPr>
          <p:cNvPr id="313" name="Google Shape;313;g289cfe4abd2_10_11"/>
          <p:cNvSpPr txBox="1"/>
          <p:nvPr/>
        </p:nvSpPr>
        <p:spPr>
          <a:xfrm>
            <a:off x="3897813" y="1201700"/>
            <a:ext cx="15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Motors</a:t>
            </a:r>
            <a:r>
              <a:rPr lang="en" sz="1100">
                <a:latin typeface="Rubik"/>
                <a:ea typeface="Rubik"/>
                <a:cs typeface="Rubik"/>
                <a:sym typeface="Rubik"/>
              </a:rPr>
              <a:t>: Propulsion, Brushless, Thrust</a:t>
            </a:r>
            <a:endParaRPr sz="1100">
              <a:latin typeface="Rubik"/>
              <a:ea typeface="Rubik"/>
              <a:cs typeface="Rubik"/>
              <a:sym typeface="Rubik"/>
            </a:endParaRPr>
          </a:p>
        </p:txBody>
      </p:sp>
      <p:pic>
        <p:nvPicPr>
          <p:cNvPr id="314" name="Google Shape;314;g289cfe4abd2_10_11"/>
          <p:cNvPicPr preferRelativeResize="0"/>
          <p:nvPr/>
        </p:nvPicPr>
        <p:blipFill>
          <a:blip r:embed="rId5">
            <a:alphaModFix/>
          </a:blip>
          <a:stretch>
            <a:fillRect/>
          </a:stretch>
        </p:blipFill>
        <p:spPr>
          <a:xfrm>
            <a:off x="4470488" y="476400"/>
            <a:ext cx="497100" cy="497100"/>
          </a:xfrm>
          <a:prstGeom prst="rect">
            <a:avLst/>
          </a:prstGeom>
          <a:noFill/>
          <a:ln>
            <a:noFill/>
          </a:ln>
        </p:spPr>
      </p:pic>
      <p:sp>
        <p:nvSpPr>
          <p:cNvPr id="315" name="Google Shape;315;g289cfe4abd2_10_11"/>
          <p:cNvSpPr txBox="1"/>
          <p:nvPr/>
        </p:nvSpPr>
        <p:spPr>
          <a:xfrm>
            <a:off x="7565663" y="1108550"/>
            <a:ext cx="1485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Propellers</a:t>
            </a:r>
            <a:r>
              <a:rPr lang="en" sz="1100">
                <a:latin typeface="Rubik"/>
                <a:ea typeface="Rubik"/>
                <a:cs typeface="Rubik"/>
                <a:sym typeface="Rubik"/>
              </a:rPr>
              <a:t>: Blades, Lift, Rotation</a:t>
            </a:r>
            <a:endParaRPr sz="1100">
              <a:latin typeface="Rubik"/>
              <a:ea typeface="Rubik"/>
              <a:cs typeface="Rubik"/>
              <a:sym typeface="Rubik"/>
            </a:endParaRPr>
          </a:p>
        </p:txBody>
      </p:sp>
      <p:sp>
        <p:nvSpPr>
          <p:cNvPr id="316" name="Google Shape;316;g289cfe4abd2_10_11"/>
          <p:cNvSpPr txBox="1"/>
          <p:nvPr/>
        </p:nvSpPr>
        <p:spPr>
          <a:xfrm>
            <a:off x="7450813" y="4031700"/>
            <a:ext cx="1568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Lithium Ion Battery</a:t>
            </a:r>
            <a:r>
              <a:rPr lang="en" sz="1100">
                <a:latin typeface="Rubik"/>
                <a:ea typeface="Rubik"/>
                <a:cs typeface="Rubik"/>
                <a:sym typeface="Rubik"/>
              </a:rPr>
              <a:t>: Power Source, High Energy</a:t>
            </a:r>
            <a:endParaRPr sz="1100">
              <a:latin typeface="Rubik"/>
              <a:ea typeface="Rubik"/>
              <a:cs typeface="Rubik"/>
              <a:sym typeface="Rubik"/>
            </a:endParaRPr>
          </a:p>
        </p:txBody>
      </p:sp>
      <p:pic>
        <p:nvPicPr>
          <p:cNvPr id="317" name="Google Shape;317;g289cfe4abd2_10_11"/>
          <p:cNvPicPr preferRelativeResize="0"/>
          <p:nvPr/>
        </p:nvPicPr>
        <p:blipFill>
          <a:blip r:embed="rId6">
            <a:alphaModFix/>
          </a:blip>
          <a:stretch>
            <a:fillRect/>
          </a:stretch>
        </p:blipFill>
        <p:spPr>
          <a:xfrm>
            <a:off x="7977438" y="3386375"/>
            <a:ext cx="662345" cy="663300"/>
          </a:xfrm>
          <a:prstGeom prst="rect">
            <a:avLst/>
          </a:prstGeom>
          <a:noFill/>
          <a:ln>
            <a:noFill/>
          </a:ln>
        </p:spPr>
      </p:pic>
      <p:sp>
        <p:nvSpPr>
          <p:cNvPr id="318" name="Google Shape;318;g289cfe4abd2_10_11"/>
          <p:cNvSpPr txBox="1"/>
          <p:nvPr/>
        </p:nvSpPr>
        <p:spPr>
          <a:xfrm>
            <a:off x="5815663" y="4116450"/>
            <a:ext cx="1436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Thermal Camera</a:t>
            </a:r>
            <a:r>
              <a:rPr lang="en" sz="1100">
                <a:latin typeface="Rubik"/>
                <a:ea typeface="Rubik"/>
                <a:cs typeface="Rubik"/>
                <a:sym typeface="Rubik"/>
              </a:rPr>
              <a:t>: Infrared Imaging, Temperature</a:t>
            </a:r>
            <a:endParaRPr sz="1100">
              <a:latin typeface="Rubik"/>
              <a:ea typeface="Rubik"/>
              <a:cs typeface="Rubik"/>
              <a:sym typeface="Rubik"/>
            </a:endParaRPr>
          </a:p>
        </p:txBody>
      </p:sp>
      <p:pic>
        <p:nvPicPr>
          <p:cNvPr id="319" name="Google Shape;319;g289cfe4abd2_10_11"/>
          <p:cNvPicPr preferRelativeResize="0"/>
          <p:nvPr/>
        </p:nvPicPr>
        <p:blipFill>
          <a:blip r:embed="rId7">
            <a:alphaModFix/>
          </a:blip>
          <a:stretch>
            <a:fillRect/>
          </a:stretch>
        </p:blipFill>
        <p:spPr>
          <a:xfrm>
            <a:off x="6202825" y="3389053"/>
            <a:ext cx="662350" cy="657934"/>
          </a:xfrm>
          <a:prstGeom prst="rect">
            <a:avLst/>
          </a:prstGeom>
          <a:noFill/>
          <a:ln>
            <a:noFill/>
          </a:ln>
        </p:spPr>
      </p:pic>
      <p:sp>
        <p:nvSpPr>
          <p:cNvPr id="320" name="Google Shape;320;g289cfe4abd2_10_11"/>
          <p:cNvSpPr txBox="1"/>
          <p:nvPr/>
        </p:nvSpPr>
        <p:spPr>
          <a:xfrm>
            <a:off x="5656510" y="2612500"/>
            <a:ext cx="17550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360° Camera</a:t>
            </a:r>
            <a:r>
              <a:rPr lang="en" sz="1100">
                <a:latin typeface="Rubik"/>
                <a:ea typeface="Rubik"/>
                <a:cs typeface="Rubik"/>
                <a:sym typeface="Rubik"/>
              </a:rPr>
              <a:t>: High-Resolution Imaging, Magnification</a:t>
            </a:r>
            <a:endParaRPr sz="1100">
              <a:latin typeface="Rubik"/>
              <a:ea typeface="Rubik"/>
              <a:cs typeface="Rubik"/>
              <a:sym typeface="Rubik"/>
            </a:endParaRPr>
          </a:p>
        </p:txBody>
      </p:sp>
      <p:pic>
        <p:nvPicPr>
          <p:cNvPr id="321" name="Google Shape;321;g289cfe4abd2_10_11"/>
          <p:cNvPicPr preferRelativeResize="0"/>
          <p:nvPr/>
        </p:nvPicPr>
        <p:blipFill rotWithShape="1">
          <a:blip r:embed="rId8">
            <a:alphaModFix/>
          </a:blip>
          <a:srcRect l="16107" b="44613"/>
          <a:stretch/>
        </p:blipFill>
        <p:spPr>
          <a:xfrm>
            <a:off x="4343250" y="3423175"/>
            <a:ext cx="734175" cy="589700"/>
          </a:xfrm>
          <a:prstGeom prst="rect">
            <a:avLst/>
          </a:prstGeom>
          <a:noFill/>
          <a:ln>
            <a:noFill/>
          </a:ln>
        </p:spPr>
      </p:pic>
      <p:pic>
        <p:nvPicPr>
          <p:cNvPr id="322" name="Google Shape;322;g289cfe4abd2_10_11"/>
          <p:cNvPicPr preferRelativeResize="0"/>
          <p:nvPr/>
        </p:nvPicPr>
        <p:blipFill>
          <a:blip r:embed="rId9">
            <a:alphaModFix/>
          </a:blip>
          <a:stretch>
            <a:fillRect/>
          </a:stretch>
        </p:blipFill>
        <p:spPr>
          <a:xfrm>
            <a:off x="6020200" y="1873375"/>
            <a:ext cx="875176" cy="875176"/>
          </a:xfrm>
          <a:prstGeom prst="rect">
            <a:avLst/>
          </a:prstGeom>
          <a:noFill/>
          <a:ln>
            <a:noFill/>
          </a:ln>
        </p:spPr>
      </p:pic>
      <p:sp>
        <p:nvSpPr>
          <p:cNvPr id="323" name="Google Shape;323;g289cfe4abd2_10_11"/>
          <p:cNvSpPr txBox="1"/>
          <p:nvPr/>
        </p:nvSpPr>
        <p:spPr>
          <a:xfrm>
            <a:off x="4040013" y="4116450"/>
            <a:ext cx="1436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GPS</a:t>
            </a:r>
            <a:r>
              <a:rPr lang="en" sz="1100">
                <a:latin typeface="Rubik"/>
                <a:ea typeface="Rubik"/>
                <a:cs typeface="Rubik"/>
                <a:sym typeface="Rubik"/>
              </a:rPr>
              <a:t>: Positioning, Satellite Signals</a:t>
            </a:r>
            <a:endParaRPr sz="1100">
              <a:latin typeface="Rubik"/>
              <a:ea typeface="Rubik"/>
              <a:cs typeface="Rubik"/>
              <a:sym typeface="Rubik"/>
            </a:endParaRPr>
          </a:p>
        </p:txBody>
      </p:sp>
      <p:sp>
        <p:nvSpPr>
          <p:cNvPr id="324" name="Google Shape;324;g289cfe4abd2_10_11"/>
          <p:cNvSpPr txBox="1"/>
          <p:nvPr/>
        </p:nvSpPr>
        <p:spPr>
          <a:xfrm>
            <a:off x="1657163" y="4116450"/>
            <a:ext cx="2348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Gyroscope &amp; Accelerometer:</a:t>
            </a:r>
            <a:r>
              <a:rPr lang="en" sz="1100">
                <a:latin typeface="Rubik"/>
                <a:ea typeface="Rubik"/>
                <a:cs typeface="Rubik"/>
                <a:sym typeface="Rubik"/>
              </a:rPr>
              <a:t> Measurement of Velocity, and Acceleration </a:t>
            </a:r>
            <a:endParaRPr sz="1100">
              <a:latin typeface="Rubik"/>
              <a:ea typeface="Rubik"/>
              <a:cs typeface="Rubik"/>
              <a:sym typeface="Rubik"/>
            </a:endParaRPr>
          </a:p>
        </p:txBody>
      </p:sp>
      <p:pic>
        <p:nvPicPr>
          <p:cNvPr id="325" name="Google Shape;325;g289cfe4abd2_10_11"/>
          <p:cNvPicPr preferRelativeResize="0"/>
          <p:nvPr/>
        </p:nvPicPr>
        <p:blipFill>
          <a:blip r:embed="rId10">
            <a:alphaModFix/>
          </a:blip>
          <a:stretch>
            <a:fillRect/>
          </a:stretch>
        </p:blipFill>
        <p:spPr>
          <a:xfrm>
            <a:off x="2401713" y="3415900"/>
            <a:ext cx="786250" cy="589688"/>
          </a:xfrm>
          <a:prstGeom prst="rect">
            <a:avLst/>
          </a:prstGeom>
          <a:noFill/>
          <a:ln>
            <a:noFill/>
          </a:ln>
        </p:spPr>
      </p:pic>
      <p:sp>
        <p:nvSpPr>
          <p:cNvPr id="326" name="Google Shape;326;g289cfe4abd2_10_11"/>
          <p:cNvSpPr txBox="1"/>
          <p:nvPr/>
        </p:nvSpPr>
        <p:spPr>
          <a:xfrm>
            <a:off x="1877963" y="2781850"/>
            <a:ext cx="1755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Smoke Sensor</a:t>
            </a:r>
            <a:r>
              <a:rPr lang="en" sz="1100">
                <a:latin typeface="Rubik"/>
                <a:ea typeface="Rubik"/>
                <a:cs typeface="Rubik"/>
                <a:sym typeface="Rubik"/>
              </a:rPr>
              <a:t>: Smoke Detection, Air Quality</a:t>
            </a:r>
            <a:endParaRPr sz="1100">
              <a:latin typeface="Rubik"/>
              <a:ea typeface="Rubik"/>
              <a:cs typeface="Rubik"/>
              <a:sym typeface="Rubik"/>
            </a:endParaRPr>
          </a:p>
        </p:txBody>
      </p:sp>
      <p:pic>
        <p:nvPicPr>
          <p:cNvPr id="327" name="Google Shape;327;g289cfe4abd2_10_11"/>
          <p:cNvPicPr preferRelativeResize="0"/>
          <p:nvPr/>
        </p:nvPicPr>
        <p:blipFill>
          <a:blip r:embed="rId11">
            <a:alphaModFix/>
          </a:blip>
          <a:stretch>
            <a:fillRect/>
          </a:stretch>
        </p:blipFill>
        <p:spPr>
          <a:xfrm>
            <a:off x="2446938" y="2022425"/>
            <a:ext cx="692700" cy="692700"/>
          </a:xfrm>
          <a:prstGeom prst="rect">
            <a:avLst/>
          </a:prstGeom>
          <a:noFill/>
          <a:ln>
            <a:noFill/>
          </a:ln>
        </p:spPr>
      </p:pic>
      <p:sp>
        <p:nvSpPr>
          <p:cNvPr id="328" name="Google Shape;328;g289cfe4abd2_10_11"/>
          <p:cNvSpPr txBox="1"/>
          <p:nvPr/>
        </p:nvSpPr>
        <p:spPr>
          <a:xfrm>
            <a:off x="1862562" y="1108600"/>
            <a:ext cx="17550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Temperature Sensor</a:t>
            </a:r>
            <a:r>
              <a:rPr lang="en" sz="1100">
                <a:latin typeface="Rubik"/>
                <a:ea typeface="Rubik"/>
                <a:cs typeface="Rubik"/>
                <a:sym typeface="Rubik"/>
              </a:rPr>
              <a:t>: Ambient Temperature, Measurement</a:t>
            </a:r>
            <a:endParaRPr sz="1100">
              <a:latin typeface="Rubik"/>
              <a:ea typeface="Rubik"/>
              <a:cs typeface="Rubik"/>
              <a:sym typeface="Rubik"/>
            </a:endParaRPr>
          </a:p>
        </p:txBody>
      </p:sp>
      <p:pic>
        <p:nvPicPr>
          <p:cNvPr id="329" name="Google Shape;329;g289cfe4abd2_10_11"/>
          <p:cNvPicPr preferRelativeResize="0"/>
          <p:nvPr/>
        </p:nvPicPr>
        <p:blipFill>
          <a:blip r:embed="rId12">
            <a:alphaModFix/>
          </a:blip>
          <a:stretch>
            <a:fillRect/>
          </a:stretch>
        </p:blipFill>
        <p:spPr>
          <a:xfrm>
            <a:off x="2408963" y="501875"/>
            <a:ext cx="692700" cy="461800"/>
          </a:xfrm>
          <a:prstGeom prst="rect">
            <a:avLst/>
          </a:prstGeom>
          <a:noFill/>
          <a:ln>
            <a:noFill/>
          </a:ln>
        </p:spPr>
      </p:pic>
      <p:sp>
        <p:nvSpPr>
          <p:cNvPr id="330" name="Google Shape;330;g289cfe4abd2_10_11"/>
          <p:cNvSpPr txBox="1"/>
          <p:nvPr/>
        </p:nvSpPr>
        <p:spPr>
          <a:xfrm>
            <a:off x="92438" y="4107900"/>
            <a:ext cx="17055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Pressure Sensor</a:t>
            </a:r>
            <a:r>
              <a:rPr lang="en" sz="1100">
                <a:latin typeface="Rubik"/>
                <a:ea typeface="Rubik"/>
                <a:cs typeface="Rubik"/>
                <a:sym typeface="Rubik"/>
              </a:rPr>
              <a:t>: Atmospheric Pressure, Measurement</a:t>
            </a:r>
            <a:endParaRPr sz="1100">
              <a:latin typeface="Rubik"/>
              <a:ea typeface="Rubik"/>
              <a:cs typeface="Rubik"/>
              <a:sym typeface="Rubik"/>
            </a:endParaRPr>
          </a:p>
        </p:txBody>
      </p:sp>
      <p:pic>
        <p:nvPicPr>
          <p:cNvPr id="331" name="Google Shape;331;g289cfe4abd2_10_11"/>
          <p:cNvPicPr preferRelativeResize="0"/>
          <p:nvPr/>
        </p:nvPicPr>
        <p:blipFill>
          <a:blip r:embed="rId13">
            <a:alphaModFix/>
          </a:blip>
          <a:stretch>
            <a:fillRect/>
          </a:stretch>
        </p:blipFill>
        <p:spPr>
          <a:xfrm>
            <a:off x="614013" y="3469470"/>
            <a:ext cx="662350" cy="497117"/>
          </a:xfrm>
          <a:prstGeom prst="rect">
            <a:avLst/>
          </a:prstGeom>
          <a:noFill/>
          <a:ln>
            <a:noFill/>
          </a:ln>
        </p:spPr>
      </p:pic>
      <p:sp>
        <p:nvSpPr>
          <p:cNvPr id="332" name="Google Shape;332;g289cfe4abd2_10_11"/>
          <p:cNvSpPr txBox="1"/>
          <p:nvPr/>
        </p:nvSpPr>
        <p:spPr>
          <a:xfrm>
            <a:off x="92438" y="2635450"/>
            <a:ext cx="17550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GSM 3G Modem</a:t>
            </a:r>
            <a:r>
              <a:rPr lang="en" sz="1100">
                <a:latin typeface="Rubik"/>
                <a:ea typeface="Rubik"/>
                <a:cs typeface="Rubik"/>
                <a:sym typeface="Rubik"/>
              </a:rPr>
              <a:t>: Cellular Communication, GSM/UMTS</a:t>
            </a:r>
            <a:endParaRPr sz="1100">
              <a:latin typeface="Rubik"/>
              <a:ea typeface="Rubik"/>
              <a:cs typeface="Rubik"/>
              <a:sym typeface="Rubik"/>
            </a:endParaRPr>
          </a:p>
        </p:txBody>
      </p:sp>
      <p:sp>
        <p:nvSpPr>
          <p:cNvPr id="333" name="Google Shape;333;g289cfe4abd2_10_11"/>
          <p:cNvSpPr txBox="1"/>
          <p:nvPr/>
        </p:nvSpPr>
        <p:spPr>
          <a:xfrm>
            <a:off x="210713" y="1032350"/>
            <a:ext cx="14859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ubik"/>
                <a:ea typeface="Rubik"/>
                <a:cs typeface="Rubik"/>
                <a:sym typeface="Rubik"/>
              </a:rPr>
              <a:t>LoRa Module</a:t>
            </a:r>
            <a:r>
              <a:rPr lang="en" sz="1100">
                <a:latin typeface="Rubik"/>
                <a:ea typeface="Rubik"/>
                <a:cs typeface="Rubik"/>
                <a:sym typeface="Rubik"/>
              </a:rPr>
              <a:t>: Long-Range Communication, Low-Power</a:t>
            </a:r>
            <a:endParaRPr sz="1100">
              <a:latin typeface="Rubik"/>
              <a:ea typeface="Rubik"/>
              <a:cs typeface="Rubik"/>
              <a:sym typeface="Rubik"/>
            </a:endParaRPr>
          </a:p>
        </p:txBody>
      </p:sp>
      <p:pic>
        <p:nvPicPr>
          <p:cNvPr id="334" name="Google Shape;334;g289cfe4abd2_10_11"/>
          <p:cNvPicPr preferRelativeResize="0"/>
          <p:nvPr/>
        </p:nvPicPr>
        <p:blipFill>
          <a:blip r:embed="rId14">
            <a:alphaModFix/>
          </a:blip>
          <a:stretch>
            <a:fillRect/>
          </a:stretch>
        </p:blipFill>
        <p:spPr>
          <a:xfrm>
            <a:off x="576261" y="2039348"/>
            <a:ext cx="786249" cy="658865"/>
          </a:xfrm>
          <a:prstGeom prst="rect">
            <a:avLst/>
          </a:prstGeom>
          <a:noFill/>
          <a:ln>
            <a:noFill/>
          </a:ln>
        </p:spPr>
      </p:pic>
      <p:pic>
        <p:nvPicPr>
          <p:cNvPr id="335" name="Google Shape;335;g289cfe4abd2_10_11"/>
          <p:cNvPicPr preferRelativeResize="0"/>
          <p:nvPr/>
        </p:nvPicPr>
        <p:blipFill>
          <a:blip r:embed="rId15">
            <a:alphaModFix/>
          </a:blip>
          <a:stretch>
            <a:fillRect/>
          </a:stretch>
        </p:blipFill>
        <p:spPr>
          <a:xfrm>
            <a:off x="531800" y="172213"/>
            <a:ext cx="875175" cy="875175"/>
          </a:xfrm>
          <a:prstGeom prst="rect">
            <a:avLst/>
          </a:prstGeom>
          <a:noFill/>
          <a:ln>
            <a:noFill/>
          </a:ln>
        </p:spPr>
      </p:pic>
      <p:pic>
        <p:nvPicPr>
          <p:cNvPr id="336" name="Google Shape;336;g289cfe4abd2_10_11"/>
          <p:cNvPicPr preferRelativeResize="0"/>
          <p:nvPr/>
        </p:nvPicPr>
        <p:blipFill>
          <a:blip r:embed="rId16">
            <a:alphaModFix/>
          </a:blip>
          <a:stretch>
            <a:fillRect/>
          </a:stretch>
        </p:blipFill>
        <p:spPr>
          <a:xfrm>
            <a:off x="7888813" y="415850"/>
            <a:ext cx="692700" cy="692700"/>
          </a:xfrm>
          <a:prstGeom prst="rect">
            <a:avLst/>
          </a:prstGeom>
          <a:noFill/>
          <a:ln>
            <a:noFill/>
          </a:ln>
        </p:spPr>
      </p:pic>
      <p:sp>
        <p:nvSpPr>
          <p:cNvPr id="337" name="Google Shape;337;g289cfe4abd2_10_11"/>
          <p:cNvSpPr txBox="1">
            <a:spLocks noGrp="1"/>
          </p:cNvSpPr>
          <p:nvPr>
            <p:ph type="title"/>
          </p:nvPr>
        </p:nvSpPr>
        <p:spPr>
          <a:xfrm>
            <a:off x="3281587" y="2022425"/>
            <a:ext cx="2801100" cy="93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2500"/>
              <a:t>HARDWARE </a:t>
            </a:r>
            <a:r>
              <a:rPr lang="en" sz="2500">
                <a:solidFill>
                  <a:schemeClr val="lt2"/>
                </a:solidFill>
              </a:rPr>
              <a:t>COMPONENTS</a:t>
            </a:r>
            <a:endParaRPr sz="25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t>SOLUTION </a:t>
            </a:r>
            <a:r>
              <a:rPr lang="en">
                <a:solidFill>
                  <a:schemeClr val="lt2"/>
                </a:solidFill>
              </a:rPr>
              <a:t>CHALLENGES</a:t>
            </a:r>
            <a:endParaRPr>
              <a:solidFill>
                <a:schemeClr val="lt2"/>
              </a:solidFill>
            </a:endParaRPr>
          </a:p>
        </p:txBody>
      </p:sp>
      <p:sp>
        <p:nvSpPr>
          <p:cNvPr id="343" name="Google Shape;343;p6"/>
          <p:cNvSpPr txBox="1">
            <a:spLocks noGrp="1"/>
          </p:cNvSpPr>
          <p:nvPr>
            <p:ph type="subTitle" idx="2"/>
          </p:nvPr>
        </p:nvSpPr>
        <p:spPr>
          <a:xfrm>
            <a:off x="431775" y="1438700"/>
            <a:ext cx="3805200" cy="321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b="1"/>
              <a:t>Surviving Harsh Environmental Conditions:</a:t>
            </a:r>
            <a:r>
              <a:rPr lang="en" sz="1500"/>
              <a:t> Drones must endure extreme weather while ensuring the accuracy of sensors.</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b="1"/>
              <a:t>Navigating Complex Forest Terrain: </a:t>
            </a:r>
            <a:r>
              <a:rPr lang="en" sz="1500"/>
              <a:t>Precision in dense canopies.</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b="1"/>
              <a:t>Meeting Regulatory Drone Compliance:</a:t>
            </a:r>
            <a:r>
              <a:rPr lang="en" sz="1500"/>
              <a:t> Navigate airspace rules.</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b="1"/>
              <a:t>Gaining Community Acceptance: </a:t>
            </a:r>
            <a:r>
              <a:rPr lang="en" sz="1500"/>
              <a:t>Addressing public concerns.</a:t>
            </a:r>
            <a:endParaRPr sz="1500"/>
          </a:p>
        </p:txBody>
      </p:sp>
      <p:sp>
        <p:nvSpPr>
          <p:cNvPr id="344" name="Google Shape;344;p6"/>
          <p:cNvSpPr/>
          <p:nvPr/>
        </p:nvSpPr>
        <p:spPr>
          <a:xfrm>
            <a:off x="7730920" y="1017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
          <p:cNvSpPr/>
          <p:nvPr/>
        </p:nvSpPr>
        <p:spPr>
          <a:xfrm>
            <a:off x="1058445" y="13273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6"/>
          <p:cNvSpPr/>
          <p:nvPr/>
        </p:nvSpPr>
        <p:spPr>
          <a:xfrm>
            <a:off x="4505695" y="41670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7" name="Google Shape;347;p6"/>
          <p:cNvPicPr preferRelativeResize="0"/>
          <p:nvPr/>
        </p:nvPicPr>
        <p:blipFill rotWithShape="1">
          <a:blip r:embed="rId3">
            <a:alphaModFix/>
          </a:blip>
          <a:srcRect l="20785" t="5426" b="6761"/>
          <a:stretch/>
        </p:blipFill>
        <p:spPr>
          <a:xfrm>
            <a:off x="4237075" y="1325625"/>
            <a:ext cx="4754524" cy="343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t>FUTURE </a:t>
            </a:r>
            <a:r>
              <a:rPr lang="en">
                <a:solidFill>
                  <a:schemeClr val="lt2"/>
                </a:solidFill>
              </a:rPr>
              <a:t>WORK</a:t>
            </a:r>
            <a:endParaRPr>
              <a:solidFill>
                <a:schemeClr val="lt2"/>
              </a:solidFill>
            </a:endParaRPr>
          </a:p>
        </p:txBody>
      </p:sp>
      <p:sp>
        <p:nvSpPr>
          <p:cNvPr id="353" name="Google Shape;353;p7"/>
          <p:cNvSpPr/>
          <p:nvPr/>
        </p:nvSpPr>
        <p:spPr>
          <a:xfrm>
            <a:off x="7730920" y="10177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
          <p:cNvSpPr/>
          <p:nvPr/>
        </p:nvSpPr>
        <p:spPr>
          <a:xfrm>
            <a:off x="1058445" y="1327388"/>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
          <p:cNvSpPr/>
          <p:nvPr/>
        </p:nvSpPr>
        <p:spPr>
          <a:xfrm>
            <a:off x="4505695" y="4167013"/>
            <a:ext cx="79303" cy="79303"/>
          </a:xfrm>
          <a:custGeom>
            <a:avLst/>
            <a:gdLst/>
            <a:ahLst/>
            <a:cxnLst/>
            <a:rect l="l" t="t" r="r" b="b"/>
            <a:pathLst>
              <a:path w="77558" h="77558" extrusionOk="0">
                <a:moveTo>
                  <a:pt x="38779" y="1"/>
                </a:moveTo>
                <a:cubicBezTo>
                  <a:pt x="34076" y="1"/>
                  <a:pt x="30266" y="3811"/>
                  <a:pt x="30266" y="8514"/>
                </a:cubicBezTo>
                <a:lnTo>
                  <a:pt x="30266" y="21753"/>
                </a:lnTo>
                <a:cubicBezTo>
                  <a:pt x="30266" y="26456"/>
                  <a:pt x="26456" y="30266"/>
                  <a:pt x="21753" y="30266"/>
                </a:cubicBezTo>
                <a:lnTo>
                  <a:pt x="8513" y="30266"/>
                </a:lnTo>
                <a:cubicBezTo>
                  <a:pt x="3810" y="30266"/>
                  <a:pt x="0" y="34076"/>
                  <a:pt x="0" y="38779"/>
                </a:cubicBezTo>
                <a:cubicBezTo>
                  <a:pt x="0" y="43482"/>
                  <a:pt x="3810" y="47292"/>
                  <a:pt x="8513" y="47292"/>
                </a:cubicBezTo>
                <a:lnTo>
                  <a:pt x="21753" y="47292"/>
                </a:lnTo>
                <a:cubicBezTo>
                  <a:pt x="26456" y="47292"/>
                  <a:pt x="30266" y="51102"/>
                  <a:pt x="30266" y="55805"/>
                </a:cubicBezTo>
                <a:lnTo>
                  <a:pt x="30266" y="69045"/>
                </a:lnTo>
                <a:cubicBezTo>
                  <a:pt x="30266" y="73748"/>
                  <a:pt x="34076" y="77558"/>
                  <a:pt x="38779" y="77558"/>
                </a:cubicBezTo>
                <a:cubicBezTo>
                  <a:pt x="43482" y="77558"/>
                  <a:pt x="47292" y="73748"/>
                  <a:pt x="47292" y="69045"/>
                </a:cubicBezTo>
                <a:lnTo>
                  <a:pt x="47292" y="55805"/>
                </a:lnTo>
                <a:cubicBezTo>
                  <a:pt x="47292" y="51102"/>
                  <a:pt x="51102" y="47292"/>
                  <a:pt x="55805" y="47292"/>
                </a:cubicBezTo>
                <a:lnTo>
                  <a:pt x="69045" y="47292"/>
                </a:lnTo>
                <a:cubicBezTo>
                  <a:pt x="73747" y="47292"/>
                  <a:pt x="77557" y="43482"/>
                  <a:pt x="77557" y="38779"/>
                </a:cubicBezTo>
                <a:cubicBezTo>
                  <a:pt x="77557" y="34076"/>
                  <a:pt x="73747" y="30266"/>
                  <a:pt x="69045" y="30266"/>
                </a:cubicBezTo>
                <a:lnTo>
                  <a:pt x="55805" y="30266"/>
                </a:lnTo>
                <a:cubicBezTo>
                  <a:pt x="51102" y="30266"/>
                  <a:pt x="47292" y="26456"/>
                  <a:pt x="47292" y="21753"/>
                </a:cubicBezTo>
                <a:lnTo>
                  <a:pt x="47292" y="8514"/>
                </a:lnTo>
                <a:cubicBezTo>
                  <a:pt x="47292" y="3811"/>
                  <a:pt x="43482" y="1"/>
                  <a:pt x="387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6" name="Google Shape;356;p7"/>
          <p:cNvPicPr preferRelativeResize="0"/>
          <p:nvPr/>
        </p:nvPicPr>
        <p:blipFill>
          <a:blip r:embed="rId3">
            <a:alphaModFix/>
          </a:blip>
          <a:stretch>
            <a:fillRect/>
          </a:stretch>
        </p:blipFill>
        <p:spPr>
          <a:xfrm>
            <a:off x="7465400" y="120326"/>
            <a:ext cx="1406900" cy="1406900"/>
          </a:xfrm>
          <a:prstGeom prst="rect">
            <a:avLst/>
          </a:prstGeom>
          <a:noFill/>
          <a:ln>
            <a:noFill/>
          </a:ln>
        </p:spPr>
      </p:pic>
      <p:sp>
        <p:nvSpPr>
          <p:cNvPr id="357" name="Google Shape;357;p7"/>
          <p:cNvSpPr txBox="1"/>
          <p:nvPr/>
        </p:nvSpPr>
        <p:spPr>
          <a:xfrm>
            <a:off x="670825" y="1603425"/>
            <a:ext cx="4381800" cy="28053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SzPts val="1500"/>
              <a:buFont typeface="Rubik"/>
              <a:buChar char="★"/>
            </a:pPr>
            <a:r>
              <a:rPr lang="en" sz="1500">
                <a:latin typeface="Rubik"/>
                <a:ea typeface="Rubik"/>
                <a:cs typeface="Rubik"/>
                <a:sym typeface="Rubik"/>
              </a:rPr>
              <a:t>Optimizing communication for faster and reliable signals.</a:t>
            </a:r>
            <a:endParaRPr sz="1500">
              <a:latin typeface="Rubik"/>
              <a:ea typeface="Rubik"/>
              <a:cs typeface="Rubik"/>
              <a:sym typeface="Rubik"/>
            </a:endParaRPr>
          </a:p>
          <a:p>
            <a:pPr marL="457200" marR="0" lvl="0" indent="-323850" algn="l" rtl="0">
              <a:lnSpc>
                <a:spcPct val="115000"/>
              </a:lnSpc>
              <a:spcBef>
                <a:spcPts val="0"/>
              </a:spcBef>
              <a:spcAft>
                <a:spcPts val="0"/>
              </a:spcAft>
              <a:buSzPts val="1500"/>
              <a:buFont typeface="Rubik"/>
              <a:buChar char="★"/>
            </a:pPr>
            <a:r>
              <a:rPr lang="en" sz="1500">
                <a:latin typeface="Rubik"/>
                <a:ea typeface="Rubik"/>
                <a:cs typeface="Rubik"/>
                <a:sym typeface="Rubik"/>
              </a:rPr>
              <a:t>Optimizing power consumption for extended flight endurance. </a:t>
            </a:r>
            <a:endParaRPr sz="1500">
              <a:latin typeface="Rubik"/>
              <a:ea typeface="Rubik"/>
              <a:cs typeface="Rubik"/>
              <a:sym typeface="Rubik"/>
            </a:endParaRPr>
          </a:p>
          <a:p>
            <a:pPr marL="457200" marR="0" lvl="0" indent="-323850" algn="l" rtl="0">
              <a:lnSpc>
                <a:spcPct val="115000"/>
              </a:lnSpc>
              <a:spcBef>
                <a:spcPts val="0"/>
              </a:spcBef>
              <a:spcAft>
                <a:spcPts val="0"/>
              </a:spcAft>
              <a:buSzPts val="1500"/>
              <a:buFont typeface="Rubik"/>
              <a:buChar char="★"/>
            </a:pPr>
            <a:r>
              <a:rPr lang="en" sz="1500">
                <a:latin typeface="Rubik"/>
                <a:ea typeface="Rubik"/>
                <a:cs typeface="Rubik"/>
                <a:sym typeface="Rubik"/>
              </a:rPr>
              <a:t>Leveraging machine learning for dynamic flight path planning. </a:t>
            </a:r>
            <a:endParaRPr sz="1500">
              <a:latin typeface="Rubik"/>
              <a:ea typeface="Rubik"/>
              <a:cs typeface="Rubik"/>
              <a:sym typeface="Rubik"/>
            </a:endParaRPr>
          </a:p>
          <a:p>
            <a:pPr marL="457200" marR="0" lvl="0" indent="-323850" algn="l" rtl="0">
              <a:lnSpc>
                <a:spcPct val="115000"/>
              </a:lnSpc>
              <a:spcBef>
                <a:spcPts val="0"/>
              </a:spcBef>
              <a:spcAft>
                <a:spcPts val="0"/>
              </a:spcAft>
              <a:buSzPts val="1500"/>
              <a:buFont typeface="Rubik"/>
              <a:buChar char="★"/>
            </a:pPr>
            <a:r>
              <a:rPr lang="en" sz="1500">
                <a:latin typeface="Rubik"/>
                <a:ea typeface="Rubik"/>
                <a:cs typeface="Rubik"/>
                <a:sym typeface="Rubik"/>
              </a:rPr>
              <a:t>Developing AI-driven predictive maintenance algorithms for reliability. </a:t>
            </a:r>
            <a:endParaRPr sz="1500">
              <a:latin typeface="Rubik"/>
              <a:ea typeface="Rubik"/>
              <a:cs typeface="Rubik"/>
              <a:sym typeface="Rubik"/>
            </a:endParaRPr>
          </a:p>
          <a:p>
            <a:pPr marL="457200" marR="0" lvl="0" indent="-323850" algn="l" rtl="0">
              <a:lnSpc>
                <a:spcPct val="115000"/>
              </a:lnSpc>
              <a:spcBef>
                <a:spcPts val="0"/>
              </a:spcBef>
              <a:spcAft>
                <a:spcPts val="0"/>
              </a:spcAft>
              <a:buSzPts val="1500"/>
              <a:buFont typeface="Rubik"/>
              <a:buChar char="★"/>
            </a:pPr>
            <a:r>
              <a:rPr lang="en" sz="1500">
                <a:latin typeface="Rubik"/>
                <a:ea typeface="Rubik"/>
                <a:cs typeface="Rubik"/>
                <a:sym typeface="Rubik"/>
              </a:rPr>
              <a:t>Implementing swarm intelligence for collaborative and efficient operations.</a:t>
            </a:r>
            <a:endParaRPr sz="1500">
              <a:solidFill>
                <a:schemeClr val="dk1"/>
              </a:solidFill>
              <a:latin typeface="Rubik"/>
              <a:ea typeface="Rubik"/>
              <a:cs typeface="Rubik"/>
              <a:sym typeface="Rubik"/>
            </a:endParaRPr>
          </a:p>
        </p:txBody>
      </p:sp>
      <p:pic>
        <p:nvPicPr>
          <p:cNvPr id="358" name="Google Shape;358;p7"/>
          <p:cNvPicPr preferRelativeResize="0"/>
          <p:nvPr/>
        </p:nvPicPr>
        <p:blipFill>
          <a:blip r:embed="rId4">
            <a:alphaModFix/>
          </a:blip>
          <a:stretch>
            <a:fillRect/>
          </a:stretch>
        </p:blipFill>
        <p:spPr>
          <a:xfrm>
            <a:off x="5254400" y="1761174"/>
            <a:ext cx="3571242" cy="2805299"/>
          </a:xfrm>
          <a:prstGeom prst="rect">
            <a:avLst/>
          </a:prstGeom>
          <a:noFill/>
          <a:ln>
            <a:noFill/>
          </a:ln>
        </p:spPr>
      </p:pic>
    </p:spTree>
  </p:cSld>
  <p:clrMapOvr>
    <a:masterClrMapping/>
  </p:clrMapOvr>
</p:sld>
</file>

<file path=ppt/theme/theme1.xml><?xml version="1.0" encoding="utf-8"?>
<a:theme xmlns:a="http://schemas.openxmlformats.org/drawingml/2006/main" name="Fire Drill Procedure Slides for Elementary Students: Fire Prevention Day by Slidesgo">
  <a:themeElements>
    <a:clrScheme name="Simple Light">
      <a:dk1>
        <a:srgbClr val="1E1E1E"/>
      </a:dk1>
      <a:lt1>
        <a:srgbClr val="F2E4D7"/>
      </a:lt1>
      <a:dk2>
        <a:srgbClr val="D11717"/>
      </a:dk2>
      <a:lt2>
        <a:srgbClr val="FFAA0B"/>
      </a:lt2>
      <a:accent1>
        <a:srgbClr val="F8C517"/>
      </a:accent1>
      <a:accent2>
        <a:srgbClr val="A1ABAF"/>
      </a:accent2>
      <a:accent3>
        <a:srgbClr val="B8C5CC"/>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436</Words>
  <Application>Microsoft Office PowerPoint</Application>
  <PresentationFormat>On-screen Show (16:9)</PresentationFormat>
  <Paragraphs>51</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Montserrat Alternates</vt:lpstr>
      <vt:lpstr>PT Sans</vt:lpstr>
      <vt:lpstr>Rubik</vt:lpstr>
      <vt:lpstr>Bebas Neue</vt:lpstr>
      <vt:lpstr>Nunito Light</vt:lpstr>
      <vt:lpstr>Fire Drill Procedure Slides for Elementary Students: Fire Prevention Day by Slidesgo</vt:lpstr>
      <vt:lpstr>Managing Fire:</vt:lpstr>
      <vt:lpstr>PROBLEM STATEMENT</vt:lpstr>
      <vt:lpstr>PROPOSED SOLUTION: FireFly Guardian A Fire Verification, Monitoring, and Rescue Drone System</vt:lpstr>
      <vt:lpstr>MECHANICAL DESIGN</vt:lpstr>
      <vt:lpstr>HARDWARE COMPONENTS</vt:lpstr>
      <vt:lpstr>SOLUTION CHALLENGES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Fire:</dc:title>
  <cp:lastModifiedBy>Elyes Khechine</cp:lastModifiedBy>
  <cp:revision>2</cp:revision>
  <dcterms:modified xsi:type="dcterms:W3CDTF">2023-12-14T17:45:57Z</dcterms:modified>
</cp:coreProperties>
</file>